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FFFF"/>
        </a:solidFill>
        <a:effectLst/>
        <a:uFillTx/>
        <a:latin typeface="+mn-lt"/>
        <a:ea typeface="+mn-ea"/>
        <a:cs typeface="+mn-cs"/>
        <a:sym typeface="Helvetica Light"/>
      </a:defRPr>
    </a:lvl1pPr>
    <a:lvl2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FFFF"/>
        </a:solidFill>
        <a:effectLst/>
        <a:uFillTx/>
        <a:latin typeface="+mn-lt"/>
        <a:ea typeface="+mn-ea"/>
        <a:cs typeface="+mn-cs"/>
        <a:sym typeface="Helvetica Light"/>
      </a:defRPr>
    </a:lvl2pPr>
    <a:lvl3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FFFF"/>
        </a:solidFill>
        <a:effectLst/>
        <a:uFillTx/>
        <a:latin typeface="+mn-lt"/>
        <a:ea typeface="+mn-ea"/>
        <a:cs typeface="+mn-cs"/>
        <a:sym typeface="Helvetica Light"/>
      </a:defRPr>
    </a:lvl3pPr>
    <a:lvl4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FFFF"/>
        </a:solidFill>
        <a:effectLst/>
        <a:uFillTx/>
        <a:latin typeface="+mn-lt"/>
        <a:ea typeface="+mn-ea"/>
        <a:cs typeface="+mn-cs"/>
        <a:sym typeface="Helvetica Light"/>
      </a:defRPr>
    </a:lvl4pPr>
    <a:lvl5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FFFF"/>
        </a:solidFill>
        <a:effectLst/>
        <a:uFillTx/>
        <a:latin typeface="+mn-lt"/>
        <a:ea typeface="+mn-ea"/>
        <a:cs typeface="+mn-cs"/>
        <a:sym typeface="Helvetica Light"/>
      </a:defRPr>
    </a:lvl5pPr>
    <a:lvl6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FFFF"/>
        </a:solidFill>
        <a:effectLst/>
        <a:uFillTx/>
        <a:latin typeface="+mn-lt"/>
        <a:ea typeface="+mn-ea"/>
        <a:cs typeface="+mn-cs"/>
        <a:sym typeface="Helvetica Light"/>
      </a:defRPr>
    </a:lvl6pPr>
    <a:lvl7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FFFF"/>
        </a:solidFill>
        <a:effectLst/>
        <a:uFillTx/>
        <a:latin typeface="+mn-lt"/>
        <a:ea typeface="+mn-ea"/>
        <a:cs typeface="+mn-cs"/>
        <a:sym typeface="Helvetica Light"/>
      </a:defRPr>
    </a:lvl7pPr>
    <a:lvl8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FFFF"/>
        </a:solidFill>
        <a:effectLst/>
        <a:uFillTx/>
        <a:latin typeface="+mn-lt"/>
        <a:ea typeface="+mn-ea"/>
        <a:cs typeface="+mn-cs"/>
        <a:sym typeface="Helvetica Light"/>
      </a:defRPr>
    </a:lvl8pPr>
    <a:lvl9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FFFF"/>
        </a:solidFill>
        <a:effectLst/>
        <a:uFillTx/>
        <a:latin typeface="+mn-lt"/>
        <a:ea typeface="+mn-ea"/>
        <a:cs typeface="+mn-cs"/>
        <a:sym typeface="Helvetica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wholeTbl>
    <a:band2H>
      <a:tcTxStyle b="def" i="def"/>
      <a:tcStyle>
        <a:tcBdr/>
        <a:fill>
          <a:solidFill>
            <a:srgbClr val="797A7C">
              <a:alpha val="30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0F5F0C"/>
          </a:solidFill>
        </a:fill>
      </a:tcStyle>
    </a:firstCol>
    <a:lastRow>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0365C0"/>
          </a:solidFill>
        </a:fill>
      </a:tcStyle>
    </a:lastRow>
    <a:firstRow>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0365C0"/>
          </a:solidFill>
        </a:fill>
      </a:tcStyle>
    </a:firstRow>
  </a:tblStyle>
  <a:tblStyle styleId="{C7B018BB-80A7-4F77-B60F-C8B233D01FF8}" styleName="">
    <a:tblBg/>
    <a:wholeTbl>
      <a:tcTxStyle b="off" i="off">
        <a:fontRef idx="minor">
          <a:srgbClr val="FFFFFF"/>
        </a:fontRef>
        <a:srgbClr val="FFFFFF"/>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wholeTbl>
    <a:band2H>
      <a:tcTxStyle b="def" i="def"/>
      <a:tcStyle>
        <a:tcBdr/>
        <a:fill>
          <a:solidFill>
            <a:srgbClr val="87CED4">
              <a:alpha val="20000"/>
            </a:srgbClr>
          </a:solidFill>
        </a:fill>
      </a:tcStyle>
    </a:band2H>
    <a:firstCol>
      <a:tcTxStyle b="off" i="off">
        <a:fontRef idx="minor">
          <a:srgbClr val="FFFFFF"/>
        </a:fontRef>
        <a:srgbClr val="FFFFFF"/>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solidFill>
            <a:srgbClr val="398CCE"/>
          </a:solidFill>
        </a:fill>
      </a:tcStyle>
    </a:firstCol>
    <a:lastRow>
      <a:tcTxStyle b="off" i="off">
        <a:fontRef idx="minor">
          <a:srgbClr val="FFFFFF"/>
        </a:fontRef>
        <a:srgbClr val="FFFFFF"/>
      </a:tcTxStyle>
      <a:tcStyle>
        <a:tcBdr>
          <a:left>
            <a:ln w="12700" cap="flat">
              <a:solidFill>
                <a:srgbClr val="CBCBCB"/>
              </a:solidFill>
              <a:prstDash val="solid"/>
              <a:miter lim="400000"/>
            </a:ln>
          </a:left>
          <a:right>
            <a:ln w="12700" cap="flat">
              <a:solidFill>
                <a:srgbClr val="CBCBCB"/>
              </a:solidFill>
              <a:prstDash val="solid"/>
              <a:miter lim="400000"/>
            </a:ln>
          </a:right>
          <a:top>
            <a:ln w="254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lastRow>
    <a:firstRow>
      <a:tcTxStyle b="off" i="off">
        <a:fontRef idx="minor">
          <a:srgbClr val="FFFFFF"/>
        </a:fontRef>
        <a:srgbClr val="FFFFFF"/>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solidFill>
            <a:srgbClr val="0365C0"/>
          </a:solidFill>
        </a:fill>
      </a:tcStyle>
    </a:firstRow>
  </a:tblStyle>
  <a:tblStyle styleId="{EEE7283C-3CF3-47DC-8721-378D4A62B228}" styleName="">
    <a:tblBg/>
    <a:wholeTbl>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929292"/>
              </a:solidFill>
              <a:prstDash val="solid"/>
              <a:miter lim="400000"/>
            </a:ln>
          </a:top>
          <a:bottom>
            <a:ln w="12700" cap="flat">
              <a:solidFill>
                <a:srgbClr val="929292"/>
              </a:solidFill>
              <a:prstDash val="solid"/>
              <a:miter lim="400000"/>
            </a:ln>
          </a:bottom>
          <a:insideH>
            <a:ln w="12700" cap="flat">
              <a:solidFill>
                <a:srgbClr val="929292"/>
              </a:solidFill>
              <a:prstDash val="solid"/>
              <a:miter lim="400000"/>
            </a:ln>
          </a:insideH>
          <a:insideV>
            <a:ln w="12700" cap="flat">
              <a:noFill/>
              <a:miter lim="400000"/>
            </a:ln>
          </a:insideV>
        </a:tcBdr>
        <a:fill>
          <a:noFill/>
        </a:fill>
      </a:tcStyle>
    </a:wholeTbl>
    <a:band2H>
      <a:tcTxStyle b="def" i="def"/>
      <a:tcStyle>
        <a:tcBdr/>
        <a:fill>
          <a:solidFill>
            <a:srgbClr val="5DC123">
              <a:alpha val="19000"/>
            </a:srgbClr>
          </a:solidFill>
        </a:fill>
      </a:tcStyle>
    </a:band2H>
    <a:firstCol>
      <a:tcTxStyle b="off" i="off">
        <a:fontRef idx="minor">
          <a:srgbClr val="FFFFFF"/>
        </a:fontRef>
        <a:srgbClr val="FFFFFF"/>
      </a:tcTxStyle>
      <a:tcStyle>
        <a:tcBdr>
          <a:left>
            <a:ln w="12700" cap="flat">
              <a:solidFill>
                <a:srgbClr val="FFFFFF"/>
              </a:solidFill>
              <a:prstDash val="solid"/>
              <a:miter lim="400000"/>
            </a:ln>
          </a:left>
          <a:right>
            <a:ln w="25400" cap="flat">
              <a:solidFill>
                <a:srgbClr val="CBCBCB"/>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2"/>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noFill/>
              <a:miter lim="400000"/>
            </a:ln>
          </a:insideH>
          <a:insideV>
            <a:ln w="12700" cap="flat">
              <a:noFill/>
              <a:miter lim="400000"/>
            </a:ln>
          </a:insideV>
        </a:tcBdr>
        <a:fill>
          <a:solidFill>
            <a:srgbClr val="33632E"/>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noFill/>
              <a:miter lim="400000"/>
            </a:ln>
          </a:insideH>
          <a:insideV>
            <a:ln w="12700" cap="flat">
              <a:noFill/>
              <a:miter lim="400000"/>
            </a:ln>
          </a:insideV>
        </a:tcBdr>
        <a:fill>
          <a:solidFill>
            <a:srgbClr val="33632E"/>
          </a:solidFill>
        </a:fill>
      </a:tcStyle>
    </a:firstRow>
  </a:tblStyle>
  <a:tblStyle styleId="{CF821DB8-F4EB-4A41-A1BA-3FCAFE7338EE}" styleName="">
    <a:tblBg/>
    <a:wholeTbl>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b="def" i="def"/>
      <a:tcStyle>
        <a:tcBdr/>
        <a:fill>
          <a:solidFill>
            <a:srgbClr val="797A7C">
              <a:alpha val="30000"/>
            </a:srgbClr>
          </a:solidFill>
        </a:fill>
      </a:tcStyle>
    </a:band2H>
    <a:firstCol>
      <a:tcTxStyle b="off" i="off">
        <a:fontRef idx="minor">
          <a:srgbClr val="000000"/>
        </a:fontRef>
        <a:srgbClr val="000000"/>
      </a:tcTxStyle>
      <a:tcStyle>
        <a:tcBdr>
          <a:left>
            <a:ln w="25400" cap="flat">
              <a:solidFill>
                <a:srgbClr val="FFFFFF"/>
              </a:solidFill>
              <a:prstDash val="solid"/>
              <a:miter lim="400000"/>
            </a:ln>
          </a:left>
          <a:right>
            <a:ln w="25400" cap="flat">
              <a:solidFill>
                <a:srgbClr val="FFFFFF"/>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6">
              <a:hueOff val="105381"/>
              <a:satOff val="14341"/>
              <a:lumOff val="10801"/>
            </a:scheme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25400" cap="flat">
              <a:solidFill>
                <a:srgbClr val="FFFFFF"/>
              </a:solidFill>
              <a:prstDash val="solid"/>
              <a:miter lim="400000"/>
            </a:ln>
          </a:top>
          <a:bottom>
            <a:ln w="25400" cap="flat">
              <a:solidFill>
                <a:srgbClr val="FFFFFF"/>
              </a:solidFill>
              <a:prstDash val="solid"/>
              <a:miter lim="400000"/>
            </a:ln>
          </a:bottom>
          <a:insideH>
            <a:ln w="12700" cap="flat">
              <a:noFill/>
              <a:miter lim="400000"/>
            </a:ln>
          </a:insideH>
          <a:insideV>
            <a:ln w="12700" cap="flat">
              <a:noFill/>
              <a:miter lim="400000"/>
            </a:ln>
          </a:insideV>
        </a:tcBdr>
        <a:fill>
          <a:noFill/>
        </a:fill>
      </a:tcStyle>
    </a:lastRow>
    <a:firstRow>
      <a:tcTxStyle b="off" i="off">
        <a:fontRef idx="minor">
          <a:srgbClr val="000000"/>
        </a:fontRef>
        <a:srgbClr val="000000"/>
      </a:tcTxStyle>
      <a:tcStyle>
        <a:tcBdr>
          <a:left>
            <a:ln w="12700" cap="flat">
              <a:noFill/>
              <a:miter lim="400000"/>
            </a:ln>
          </a:left>
          <a:right>
            <a:ln w="12700" cap="flat">
              <a:noFill/>
              <a:miter lim="400000"/>
            </a:ln>
          </a:right>
          <a:top>
            <a:ln w="25400" cap="flat">
              <a:solidFill>
                <a:srgbClr val="FFFFFF"/>
              </a:solidFill>
              <a:prstDash val="solid"/>
              <a:miter lim="400000"/>
            </a:ln>
          </a:top>
          <a:bottom>
            <a:ln w="25400" cap="flat">
              <a:solidFill>
                <a:srgbClr val="FFFFFF"/>
              </a:solidFill>
              <a:prstDash val="solid"/>
              <a:miter lim="400000"/>
            </a:ln>
          </a:bottom>
          <a:insideH>
            <a:ln w="12700" cap="flat">
              <a:noFill/>
              <a:miter lim="400000"/>
            </a:ln>
          </a:insideH>
          <a:insideV>
            <a:ln w="12700" cap="flat">
              <a:noFill/>
              <a:miter lim="400000"/>
            </a:ln>
          </a:insideV>
        </a:tcBdr>
        <a:fill>
          <a:solidFill>
            <a:schemeClr val="accent6">
              <a:hueOff val="105381"/>
              <a:satOff val="14341"/>
              <a:lumOff val="10801"/>
            </a:schemeClr>
          </a:solidFill>
        </a:fill>
      </a:tcStyle>
    </a:firstRow>
  </a:tblStyle>
  <a:tblStyle styleId="{33BA23B1-9221-436E-865A-0063620EA4FD}" styleName="">
    <a:tblBg/>
    <a:wholeTbl>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noFill/>
        </a:fill>
      </a:tcStyle>
    </a:wholeTbl>
    <a:band2H>
      <a:tcTxStyle b="def" i="def"/>
      <a:tcStyle>
        <a:tcBdr/>
        <a:fill>
          <a:solidFill>
            <a:srgbClr val="797A7C">
              <a:alpha val="30000"/>
            </a:srgbClr>
          </a:solidFill>
        </a:fill>
      </a:tcStyle>
    </a:band2H>
    <a:firstCol>
      <a:tcTxStyle b="off" i="off">
        <a:fontRef idx="minor">
          <a:srgbClr val="FFFFFF"/>
        </a:fontRef>
        <a:srgbClr val="FFFFFF"/>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solidFill>
            <a:srgbClr val="545761"/>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noFill/>
              <a:miter lim="400000"/>
            </a:ln>
          </a:insideH>
          <a:insideV>
            <a:ln w="12700" cap="flat">
              <a:noFill/>
              <a:miter lim="400000"/>
            </a:ln>
          </a:insideV>
        </a:tcBdr>
        <a:fill>
          <a:solidFill>
            <a:srgbClr val="777C83"/>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FFFFFF"/>
              </a:solidFill>
              <a:prstDash val="solid"/>
              <a:miter lim="400000"/>
            </a:ln>
          </a:bottom>
          <a:insideH>
            <a:ln w="12700" cap="flat">
              <a:noFill/>
              <a:miter lim="400000"/>
            </a:ln>
          </a:insideH>
          <a:insideV>
            <a:ln w="12700" cap="flat">
              <a:noFill/>
              <a:miter lim="400000"/>
            </a:ln>
          </a:insideV>
        </a:tcBdr>
        <a:fill>
          <a:solidFill>
            <a:srgbClr val="777C83"/>
          </a:solidFill>
        </a:fill>
      </a:tcStyle>
    </a:firstRow>
  </a:tblStyle>
  <a:tblStyle styleId="{2708684C-4D16-4618-839F-0558EEFCDFE6}" styleName="">
    <a:tblBg/>
    <a:wholeTbl>
      <a:tcTxStyle b="off" i="off">
        <a:fontRef idx="minor">
          <a:srgbClr val="FFFFFF"/>
        </a:fontRef>
        <a:srgbClr val="FFFFFF"/>
      </a:tcTxStyle>
      <a:tcStyle>
        <a:tcBdr>
          <a:left>
            <a:ln w="12700" cap="flat">
              <a:solidFill>
                <a:srgbClr val="FFFFFF"/>
              </a:solidFill>
              <a:custDash>
                <a:ds d="200000" sp="200000"/>
              </a:custDash>
              <a:miter lim="400000"/>
            </a:ln>
          </a:left>
          <a:right>
            <a:ln w="12700" cap="flat">
              <a:solidFill>
                <a:srgbClr val="FFFFFF"/>
              </a:solidFill>
              <a:custDash>
                <a:ds d="200000" sp="200000"/>
              </a:custDash>
              <a:miter lim="400000"/>
            </a:ln>
          </a:right>
          <a:top>
            <a:ln w="12700" cap="flat">
              <a:solidFill>
                <a:srgbClr val="FFFFFF"/>
              </a:solidFill>
              <a:custDash>
                <a:ds d="200000" sp="200000"/>
              </a:custDash>
              <a:miter lim="400000"/>
            </a:ln>
          </a:top>
          <a:bottom>
            <a:ln w="12700" cap="flat">
              <a:solidFill>
                <a:srgbClr val="FFFFFF"/>
              </a:solidFill>
              <a:custDash>
                <a:ds d="200000" sp="200000"/>
              </a:custDash>
              <a:miter lim="400000"/>
            </a:ln>
          </a:bottom>
          <a:insideH>
            <a:ln w="12700" cap="flat">
              <a:solidFill>
                <a:srgbClr val="FFFFFF"/>
              </a:solidFill>
              <a:custDash>
                <a:ds d="200000" sp="200000"/>
              </a:custDash>
              <a:miter lim="400000"/>
            </a:ln>
          </a:insideH>
          <a:insideV>
            <a:ln w="12700" cap="flat">
              <a:solidFill>
                <a:srgbClr val="FFFFFF"/>
              </a:solidFill>
              <a:custDash>
                <a:ds d="200000" sp="200000"/>
              </a:custDash>
              <a:miter lim="400000"/>
            </a:ln>
          </a:insideV>
        </a:tcBdr>
        <a:fill>
          <a:noFill/>
        </a:fill>
      </a:tcStyle>
    </a:wholeTbl>
    <a:band2H>
      <a:tcTxStyle b="def" i="def"/>
      <a:tcStyle>
        <a:tcBdr/>
        <a:fill>
          <a:solidFill>
            <a:srgbClr val="797A7C">
              <a:alpha val="30000"/>
            </a:srgbClr>
          </a:solidFill>
        </a:fill>
      </a:tcStyle>
    </a:band2H>
    <a:firstCol>
      <a:tcTxStyle b="on" i="off">
        <a:font>
          <a:latin typeface="Helvetica"/>
          <a:ea typeface="Helvetica"/>
          <a:cs typeface="Helvetica"/>
        </a:font>
        <a:srgbClr val="FFFFFF"/>
      </a:tcTxStyle>
      <a:tcStyle>
        <a:tcBdr>
          <a:left>
            <a:ln w="12700" cap="flat">
              <a:noFill/>
              <a:miter lim="400000"/>
            </a:ln>
          </a:left>
          <a:right>
            <a:ln w="12700" cap="flat">
              <a:solidFill>
                <a:srgbClr val="FFFFFF"/>
              </a:solidFill>
              <a:prstDash val="solid"/>
              <a:miter lim="400000"/>
            </a:ln>
          </a:right>
          <a:top>
            <a:ln w="12700" cap="flat">
              <a:solidFill>
                <a:srgbClr val="FFFFFF"/>
              </a:solidFill>
              <a:custDash>
                <a:ds d="200000" sp="200000"/>
              </a:custDash>
              <a:miter lim="400000"/>
            </a:ln>
          </a:top>
          <a:bottom>
            <a:ln w="12700" cap="flat">
              <a:solidFill>
                <a:srgbClr val="FFFFFF"/>
              </a:solidFill>
              <a:custDash>
                <a:ds d="200000" sp="200000"/>
              </a:custDash>
              <a:miter lim="400000"/>
            </a:ln>
          </a:bottom>
          <a:insideH>
            <a:ln w="12700" cap="flat">
              <a:solidFill>
                <a:srgbClr val="FFFFFF"/>
              </a:solidFill>
              <a:custDash>
                <a:ds d="200000" sp="200000"/>
              </a:custDash>
              <a:miter lim="400000"/>
            </a:ln>
          </a:insideH>
          <a:insideV>
            <a:ln w="12700" cap="flat">
              <a:solidFill>
                <a:srgbClr val="FFFFFF"/>
              </a:solidFill>
              <a:custDash>
                <a:ds d="200000" sp="200000"/>
              </a:custDash>
              <a:miter lim="400000"/>
            </a:ln>
          </a:insideV>
        </a:tcBdr>
        <a:fill>
          <a:noFill/>
        </a:fill>
      </a:tcStyle>
    </a:firstCol>
    <a:lastRow>
      <a:tcTxStyle b="on" i="off">
        <a:font>
          <a:latin typeface="Helvetica"/>
          <a:ea typeface="Helvetica"/>
          <a:cs typeface="Helvetica"/>
        </a:font>
        <a:srgbClr val="FFFFFF"/>
      </a:tcTxStyle>
      <a:tcStyle>
        <a:tcBdr>
          <a:left>
            <a:ln w="12700" cap="flat">
              <a:solidFill>
                <a:srgbClr val="FFFFFF"/>
              </a:solidFill>
              <a:custDash>
                <a:ds d="200000" sp="200000"/>
              </a:custDash>
              <a:miter lim="400000"/>
            </a:ln>
          </a:left>
          <a:right>
            <a:ln w="12700" cap="flat">
              <a:solidFill>
                <a:srgbClr val="FFFFFF"/>
              </a:solidFill>
              <a:custDash>
                <a:ds d="200000" sp="200000"/>
              </a:custDash>
              <a:miter lim="400000"/>
            </a:ln>
          </a:right>
          <a:top>
            <a:ln w="25400" cap="flat">
              <a:solidFill>
                <a:srgbClr val="FFFFFF"/>
              </a:solidFill>
              <a:prstDash val="solid"/>
              <a:miter lim="400000"/>
            </a:ln>
          </a:top>
          <a:bottom>
            <a:ln w="12700" cap="flat">
              <a:noFill/>
              <a:miter lim="400000"/>
            </a:ln>
          </a:bottom>
          <a:insideH>
            <a:ln w="12700" cap="flat">
              <a:noFill/>
              <a:miter lim="400000"/>
            </a:ln>
          </a:insideH>
          <a:insideV>
            <a:ln w="12700" cap="flat">
              <a:solidFill>
                <a:srgbClr val="FFFFFF"/>
              </a:solidFill>
              <a:custDash>
                <a:ds d="200000" sp="200000"/>
              </a:custDash>
              <a:miter lim="400000"/>
            </a:ln>
          </a:insideV>
        </a:tcBdr>
        <a:fill>
          <a:noFill/>
        </a:fill>
      </a:tcStyle>
    </a:lastRow>
    <a:firstRow>
      <a:tcTxStyle b="on" i="off">
        <a:font>
          <a:latin typeface="Helvetica"/>
          <a:ea typeface="Helvetica"/>
          <a:cs typeface="Helvetica"/>
        </a:font>
        <a:srgbClr val="FFFFFF"/>
      </a:tcTxStyle>
      <a:tcStyle>
        <a:tcBdr>
          <a:left>
            <a:ln w="12700" cap="flat">
              <a:solidFill>
                <a:srgbClr val="FFFFFF"/>
              </a:solidFill>
              <a:custDash>
                <a:ds d="200000" sp="200000"/>
              </a:custDash>
              <a:miter lim="400000"/>
            </a:ln>
          </a:left>
          <a:right>
            <a:ln w="12700" cap="flat">
              <a:solidFill>
                <a:srgbClr val="FFFFFF"/>
              </a:solidFill>
              <a:custDash>
                <a:ds d="200000" sp="200000"/>
              </a:custDash>
              <a:miter lim="400000"/>
            </a:ln>
          </a:right>
          <a:top>
            <a:ln w="12700" cap="flat">
              <a:noFill/>
              <a:miter lim="400000"/>
            </a:ln>
          </a:top>
          <a:bottom>
            <a:ln w="25400" cap="flat">
              <a:solidFill>
                <a:srgbClr val="FFFFFF"/>
              </a:solidFill>
              <a:prstDash val="solid"/>
              <a:miter lim="400000"/>
            </a:ln>
          </a:bottom>
          <a:insideH>
            <a:ln w="12700" cap="flat">
              <a:noFill/>
              <a:miter lim="400000"/>
            </a:ln>
          </a:insideH>
          <a:insideV>
            <a:ln w="12700" cap="flat">
              <a:solidFill>
                <a:srgbClr val="FFFFFF"/>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16" name="Shape 116"/>
          <p:cNvSpPr/>
          <p:nvPr>
            <p:ph type="sldImg"/>
          </p:nvPr>
        </p:nvSpPr>
        <p:spPr>
          <a:xfrm>
            <a:off x="1143000" y="685800"/>
            <a:ext cx="4572000" cy="3429000"/>
          </a:xfrm>
          <a:prstGeom prst="rect">
            <a:avLst/>
          </a:prstGeom>
        </p:spPr>
        <p:txBody>
          <a:bodyPr/>
          <a:lstStyle/>
          <a:p>
            <a:pPr/>
          </a:p>
        </p:txBody>
      </p:sp>
      <p:sp>
        <p:nvSpPr>
          <p:cNvPr id="117" name="Shape 11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ítulo y subtítulo">
    <p:spTree>
      <p:nvGrpSpPr>
        <p:cNvPr id="1" name=""/>
        <p:cNvGrpSpPr/>
        <p:nvPr/>
      </p:nvGrpSpPr>
      <p:grpSpPr>
        <a:xfrm>
          <a:off x="0" y="0"/>
          <a:ext cx="0" cy="0"/>
          <a:chOff x="0" y="0"/>
          <a:chExt cx="0" cy="0"/>
        </a:xfrm>
      </p:grpSpPr>
      <p:sp>
        <p:nvSpPr>
          <p:cNvPr id="11" name="Texto del título"/>
          <p:cNvSpPr txBox="1"/>
          <p:nvPr>
            <p:ph type="title"/>
          </p:nvPr>
        </p:nvSpPr>
        <p:spPr>
          <a:xfrm>
            <a:off x="2387600" y="2298700"/>
            <a:ext cx="19621500" cy="4648200"/>
          </a:xfrm>
          <a:prstGeom prst="rect">
            <a:avLst/>
          </a:prstGeom>
        </p:spPr>
        <p:txBody>
          <a:bodyPr anchor="b"/>
          <a:lstStyle/>
          <a:p>
            <a:pPr/>
            <a:r>
              <a:t>Texto del título</a:t>
            </a:r>
          </a:p>
        </p:txBody>
      </p:sp>
      <p:sp>
        <p:nvSpPr>
          <p:cNvPr id="12" name="Nivel de texto 1…"/>
          <p:cNvSpPr txBox="1"/>
          <p:nvPr>
            <p:ph type="body" sz="quarter" idx="1"/>
          </p:nvPr>
        </p:nvSpPr>
        <p:spPr>
          <a:xfrm>
            <a:off x="2387600" y="7073900"/>
            <a:ext cx="19621500" cy="1587500"/>
          </a:xfrm>
          <a:prstGeom prst="rect">
            <a:avLst/>
          </a:prstGeom>
        </p:spPr>
        <p:txBody>
          <a:bodyPr anchor="t"/>
          <a:lstStyle>
            <a:lvl1pPr marL="0" indent="0" algn="ctr">
              <a:spcBef>
                <a:spcPts val="0"/>
              </a:spcBef>
              <a:buSzTx/>
              <a:buNone/>
              <a:defRPr sz="4400"/>
            </a:lvl1pPr>
            <a:lvl2pPr marL="0" indent="0" algn="ctr">
              <a:spcBef>
                <a:spcPts val="0"/>
              </a:spcBef>
              <a:buSzTx/>
              <a:buNone/>
              <a:defRPr sz="4400"/>
            </a:lvl2pPr>
            <a:lvl3pPr marL="0" indent="0" algn="ctr">
              <a:spcBef>
                <a:spcPts val="0"/>
              </a:spcBef>
              <a:buSzTx/>
              <a:buNone/>
              <a:defRPr sz="4400"/>
            </a:lvl3pPr>
            <a:lvl4pPr marL="0" indent="0" algn="ctr">
              <a:spcBef>
                <a:spcPts val="0"/>
              </a:spcBef>
              <a:buSzTx/>
              <a:buNone/>
              <a:defRPr sz="4400"/>
            </a:lvl4pPr>
            <a:lvl5pPr marL="0" indent="0" algn="ctr">
              <a:spcBef>
                <a:spcPts val="0"/>
              </a:spcBef>
              <a:buSzTx/>
              <a:buNone/>
              <a:defRPr sz="4400"/>
            </a:lvl5pPr>
          </a:lstStyle>
          <a:p>
            <a:pPr/>
            <a:r>
              <a:t>Nivel de texto 1</a:t>
            </a:r>
          </a:p>
          <a:p>
            <a:pPr lvl="1"/>
            <a:r>
              <a:t>Nivel de texto 2</a:t>
            </a:r>
          </a:p>
          <a:p>
            <a:pPr lvl="2"/>
            <a:r>
              <a:t>Nivel de texto 3</a:t>
            </a:r>
          </a:p>
          <a:p>
            <a:pPr lvl="3"/>
            <a:r>
              <a:t>Nivel de texto 4</a:t>
            </a:r>
          </a:p>
          <a:p>
            <a:pPr lvl="4"/>
            <a:r>
              <a:t>Nivel de texto 5</a:t>
            </a:r>
          </a:p>
        </p:txBody>
      </p:sp>
      <p:sp>
        <p:nvSpPr>
          <p:cNvPr id="13" name="Número de diapositiva"/>
          <p:cNvSpPr txBox="1"/>
          <p:nvPr>
            <p:ph type="sldNum" sz="quarter" idx="2"/>
          </p:nvPr>
        </p:nvSpPr>
        <p:spPr>
          <a:prstGeom prst="rect">
            <a:avLst/>
          </a:prstGeom>
        </p:spPr>
        <p:txBody>
          <a:bodyPr anchor="t"/>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horizontal)">
    <p:spTree>
      <p:nvGrpSpPr>
        <p:cNvPr id="1" name=""/>
        <p:cNvGrpSpPr/>
        <p:nvPr/>
      </p:nvGrpSpPr>
      <p:grpSpPr>
        <a:xfrm>
          <a:off x="0" y="0"/>
          <a:ext cx="0" cy="0"/>
          <a:chOff x="0" y="0"/>
          <a:chExt cx="0" cy="0"/>
        </a:xfrm>
      </p:grpSpPr>
      <p:sp>
        <p:nvSpPr>
          <p:cNvPr id="20" name="Imagen"/>
          <p:cNvSpPr/>
          <p:nvPr>
            <p:ph type="pic" idx="21"/>
          </p:nvPr>
        </p:nvSpPr>
        <p:spPr>
          <a:xfrm>
            <a:off x="2752725" y="-2489200"/>
            <a:ext cx="18840450" cy="12560300"/>
          </a:xfrm>
          <a:prstGeom prst="rect">
            <a:avLst/>
          </a:prstGeom>
        </p:spPr>
        <p:txBody>
          <a:bodyPr lIns="91439" tIns="45719" rIns="91439" bIns="45719" anchor="t">
            <a:noAutofit/>
          </a:bodyPr>
          <a:lstStyle/>
          <a:p>
            <a:pPr/>
          </a:p>
        </p:txBody>
      </p:sp>
      <p:sp>
        <p:nvSpPr>
          <p:cNvPr id="21" name="Texto del título"/>
          <p:cNvSpPr txBox="1"/>
          <p:nvPr>
            <p:ph type="title"/>
          </p:nvPr>
        </p:nvSpPr>
        <p:spPr>
          <a:xfrm>
            <a:off x="2387600" y="9448800"/>
            <a:ext cx="19621500" cy="2006600"/>
          </a:xfrm>
          <a:prstGeom prst="rect">
            <a:avLst/>
          </a:prstGeom>
        </p:spPr>
        <p:txBody>
          <a:bodyPr anchor="b"/>
          <a:lstStyle/>
          <a:p>
            <a:pPr/>
            <a:r>
              <a:t>Texto del título</a:t>
            </a:r>
          </a:p>
        </p:txBody>
      </p:sp>
      <p:sp>
        <p:nvSpPr>
          <p:cNvPr id="22" name="Nivel de texto 1…"/>
          <p:cNvSpPr txBox="1"/>
          <p:nvPr>
            <p:ph type="body" sz="quarter" idx="1"/>
          </p:nvPr>
        </p:nvSpPr>
        <p:spPr>
          <a:xfrm>
            <a:off x="2387600" y="11518900"/>
            <a:ext cx="19621500" cy="1714500"/>
          </a:xfrm>
          <a:prstGeom prst="rect">
            <a:avLst/>
          </a:prstGeom>
        </p:spPr>
        <p:txBody>
          <a:bodyPr anchor="t"/>
          <a:lstStyle>
            <a:lvl1pPr marL="0" indent="0" algn="ctr">
              <a:spcBef>
                <a:spcPts val="0"/>
              </a:spcBef>
              <a:buSzTx/>
              <a:buNone/>
              <a:defRPr sz="4400"/>
            </a:lvl1pPr>
            <a:lvl2pPr marL="0" indent="0" algn="ctr">
              <a:spcBef>
                <a:spcPts val="0"/>
              </a:spcBef>
              <a:buSzTx/>
              <a:buNone/>
              <a:defRPr sz="4400"/>
            </a:lvl2pPr>
            <a:lvl3pPr marL="0" indent="0" algn="ctr">
              <a:spcBef>
                <a:spcPts val="0"/>
              </a:spcBef>
              <a:buSzTx/>
              <a:buNone/>
              <a:defRPr sz="4400"/>
            </a:lvl3pPr>
            <a:lvl4pPr marL="0" indent="0" algn="ctr">
              <a:spcBef>
                <a:spcPts val="0"/>
              </a:spcBef>
              <a:buSzTx/>
              <a:buNone/>
              <a:defRPr sz="4400"/>
            </a:lvl4pPr>
            <a:lvl5pPr marL="0" indent="0" algn="ctr">
              <a:spcBef>
                <a:spcPts val="0"/>
              </a:spcBef>
              <a:buSzTx/>
              <a:buNone/>
              <a:defRPr sz="4400"/>
            </a:lvl5pPr>
          </a:lstStyle>
          <a:p>
            <a:pPr/>
            <a:r>
              <a:t>Nivel de texto 1</a:t>
            </a:r>
          </a:p>
          <a:p>
            <a:pPr lvl="1"/>
            <a:r>
              <a:t>Nivel de texto 2</a:t>
            </a:r>
          </a:p>
          <a:p>
            <a:pPr lvl="2"/>
            <a:r>
              <a:t>Nivel de texto 3</a:t>
            </a:r>
          </a:p>
          <a:p>
            <a:pPr lvl="3"/>
            <a:r>
              <a:t>Nivel de texto 4</a:t>
            </a:r>
          </a:p>
          <a:p>
            <a:pPr lvl="4"/>
            <a:r>
              <a:t>Nivel de texto 5</a:t>
            </a:r>
          </a:p>
        </p:txBody>
      </p:sp>
      <p:sp>
        <p:nvSpPr>
          <p:cNvPr id="23" name="Número de diapositiva"/>
          <p:cNvSpPr txBox="1"/>
          <p:nvPr>
            <p:ph type="sldNum" sz="quarter" idx="2"/>
          </p:nvPr>
        </p:nvSpPr>
        <p:spPr>
          <a:prstGeom prst="rect">
            <a:avLst/>
          </a:prstGeom>
        </p:spPr>
        <p:txBody>
          <a:bodyPr anchor="t"/>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centro)">
    <p:spTree>
      <p:nvGrpSpPr>
        <p:cNvPr id="1" name=""/>
        <p:cNvGrpSpPr/>
        <p:nvPr/>
      </p:nvGrpSpPr>
      <p:grpSpPr>
        <a:xfrm>
          <a:off x="0" y="0"/>
          <a:ext cx="0" cy="0"/>
          <a:chOff x="0" y="0"/>
          <a:chExt cx="0" cy="0"/>
        </a:xfrm>
      </p:grpSpPr>
      <p:sp>
        <p:nvSpPr>
          <p:cNvPr id="30" name="Texto del título"/>
          <p:cNvSpPr txBox="1"/>
          <p:nvPr>
            <p:ph type="title"/>
          </p:nvPr>
        </p:nvSpPr>
        <p:spPr>
          <a:xfrm>
            <a:off x="2387600" y="4533900"/>
            <a:ext cx="19621500" cy="4648200"/>
          </a:xfrm>
          <a:prstGeom prst="rect">
            <a:avLst/>
          </a:prstGeom>
        </p:spPr>
        <p:txBody>
          <a:bodyPr/>
          <a:lstStyle/>
          <a:p>
            <a:pPr/>
            <a:r>
              <a:t>Texto del título</a:t>
            </a:r>
          </a:p>
        </p:txBody>
      </p:sp>
      <p:sp>
        <p:nvSpPr>
          <p:cNvPr id="31" name="Número de diapositiva"/>
          <p:cNvSpPr txBox="1"/>
          <p:nvPr>
            <p:ph type="sldNum" sz="quarter" idx="2"/>
          </p:nvPr>
        </p:nvSpPr>
        <p:spPr>
          <a:prstGeom prst="rect">
            <a:avLst/>
          </a:prstGeom>
        </p:spPr>
        <p:txBody>
          <a:bodyPr anchor="t"/>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vertical)">
    <p:spTree>
      <p:nvGrpSpPr>
        <p:cNvPr id="1" name=""/>
        <p:cNvGrpSpPr/>
        <p:nvPr/>
      </p:nvGrpSpPr>
      <p:grpSpPr>
        <a:xfrm>
          <a:off x="0" y="0"/>
          <a:ext cx="0" cy="0"/>
          <a:chOff x="0" y="0"/>
          <a:chExt cx="0" cy="0"/>
        </a:xfrm>
      </p:grpSpPr>
      <p:sp>
        <p:nvSpPr>
          <p:cNvPr id="38" name="Imagen"/>
          <p:cNvSpPr/>
          <p:nvPr>
            <p:ph type="pic" idx="21"/>
          </p:nvPr>
        </p:nvSpPr>
        <p:spPr>
          <a:xfrm>
            <a:off x="12407900" y="-2159000"/>
            <a:ext cx="10337800" cy="15506702"/>
          </a:xfrm>
          <a:prstGeom prst="rect">
            <a:avLst/>
          </a:prstGeom>
        </p:spPr>
        <p:txBody>
          <a:bodyPr lIns="91439" tIns="45719" rIns="91439" bIns="45719" anchor="t">
            <a:noAutofit/>
          </a:bodyPr>
          <a:lstStyle/>
          <a:p>
            <a:pPr/>
          </a:p>
        </p:txBody>
      </p:sp>
      <p:sp>
        <p:nvSpPr>
          <p:cNvPr id="39" name="Texto del título"/>
          <p:cNvSpPr txBox="1"/>
          <p:nvPr>
            <p:ph type="title"/>
          </p:nvPr>
        </p:nvSpPr>
        <p:spPr>
          <a:xfrm>
            <a:off x="1790700" y="1066800"/>
            <a:ext cx="10007600" cy="5626100"/>
          </a:xfrm>
          <a:prstGeom prst="rect">
            <a:avLst/>
          </a:prstGeom>
        </p:spPr>
        <p:txBody>
          <a:bodyPr anchor="b"/>
          <a:lstStyle>
            <a:lvl1pPr>
              <a:defRPr sz="8400"/>
            </a:lvl1pPr>
          </a:lstStyle>
          <a:p>
            <a:pPr/>
            <a:r>
              <a:t>Texto del título</a:t>
            </a:r>
          </a:p>
        </p:txBody>
      </p:sp>
      <p:sp>
        <p:nvSpPr>
          <p:cNvPr id="40" name="Nivel de texto 1…"/>
          <p:cNvSpPr txBox="1"/>
          <p:nvPr>
            <p:ph type="body" sz="quarter" idx="1"/>
          </p:nvPr>
        </p:nvSpPr>
        <p:spPr>
          <a:xfrm>
            <a:off x="1790700" y="7035800"/>
            <a:ext cx="10007600" cy="5626100"/>
          </a:xfrm>
          <a:prstGeom prst="rect">
            <a:avLst/>
          </a:prstGeom>
        </p:spPr>
        <p:txBody>
          <a:bodyPr anchor="t"/>
          <a:lstStyle>
            <a:lvl1pPr marL="0" indent="0" algn="ctr">
              <a:spcBef>
                <a:spcPts val="0"/>
              </a:spcBef>
              <a:buSzTx/>
              <a:buNone/>
              <a:defRPr sz="4400"/>
            </a:lvl1pPr>
            <a:lvl2pPr marL="0" indent="0" algn="ctr">
              <a:spcBef>
                <a:spcPts val="0"/>
              </a:spcBef>
              <a:buSzTx/>
              <a:buNone/>
              <a:defRPr sz="4400"/>
            </a:lvl2pPr>
            <a:lvl3pPr marL="0" indent="0" algn="ctr">
              <a:spcBef>
                <a:spcPts val="0"/>
              </a:spcBef>
              <a:buSzTx/>
              <a:buNone/>
              <a:defRPr sz="4400"/>
            </a:lvl3pPr>
            <a:lvl4pPr marL="0" indent="0" algn="ctr">
              <a:spcBef>
                <a:spcPts val="0"/>
              </a:spcBef>
              <a:buSzTx/>
              <a:buNone/>
              <a:defRPr sz="4400"/>
            </a:lvl4pPr>
            <a:lvl5pPr marL="0" indent="0" algn="ctr">
              <a:spcBef>
                <a:spcPts val="0"/>
              </a:spcBef>
              <a:buSzTx/>
              <a:buNone/>
              <a:defRPr sz="4400"/>
            </a:lvl5pPr>
          </a:lstStyle>
          <a:p>
            <a:pPr/>
            <a:r>
              <a:t>Nivel de texto 1</a:t>
            </a:r>
          </a:p>
          <a:p>
            <a:pPr lvl="1"/>
            <a:r>
              <a:t>Nivel de texto 2</a:t>
            </a:r>
          </a:p>
          <a:p>
            <a:pPr lvl="2"/>
            <a:r>
              <a:t>Nivel de texto 3</a:t>
            </a:r>
          </a:p>
          <a:p>
            <a:pPr lvl="3"/>
            <a:r>
              <a:t>Nivel de texto 4</a:t>
            </a:r>
          </a:p>
          <a:p>
            <a:pPr lvl="4"/>
            <a:r>
              <a:t>Nivel de texto 5</a:t>
            </a:r>
          </a:p>
        </p:txBody>
      </p:sp>
      <p:sp>
        <p:nvSpPr>
          <p:cNvPr id="41" name="Número de diapositiva"/>
          <p:cNvSpPr txBox="1"/>
          <p:nvPr>
            <p:ph type="sldNum" sz="quarter" idx="2"/>
          </p:nvPr>
        </p:nvSpPr>
        <p:spPr>
          <a:prstGeom prst="rect">
            <a:avLst/>
          </a:prstGeom>
        </p:spPr>
        <p:txBody>
          <a:bodyPr anchor="t"/>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arriba)">
    <p:spTree>
      <p:nvGrpSpPr>
        <p:cNvPr id="1" name=""/>
        <p:cNvGrpSpPr/>
        <p:nvPr/>
      </p:nvGrpSpPr>
      <p:grpSpPr>
        <a:xfrm>
          <a:off x="0" y="0"/>
          <a:ext cx="0" cy="0"/>
          <a:chOff x="0" y="0"/>
          <a:chExt cx="0" cy="0"/>
        </a:xfrm>
      </p:grpSpPr>
      <p:sp>
        <p:nvSpPr>
          <p:cNvPr id="48" name="Texto del título"/>
          <p:cNvSpPr txBox="1"/>
          <p:nvPr>
            <p:ph type="title"/>
          </p:nvPr>
        </p:nvSpPr>
        <p:spPr>
          <a:prstGeom prst="rect">
            <a:avLst/>
          </a:prstGeom>
        </p:spPr>
        <p:txBody>
          <a:bodyPr/>
          <a:lstStyle/>
          <a:p>
            <a:pPr/>
            <a:r>
              <a:t>Texto del título</a:t>
            </a:r>
          </a:p>
        </p:txBody>
      </p:sp>
      <p:sp>
        <p:nvSpPr>
          <p:cNvPr id="49"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y viñetas">
    <p:spTree>
      <p:nvGrpSpPr>
        <p:cNvPr id="1" name=""/>
        <p:cNvGrpSpPr/>
        <p:nvPr/>
      </p:nvGrpSpPr>
      <p:grpSpPr>
        <a:xfrm>
          <a:off x="0" y="0"/>
          <a:ext cx="0" cy="0"/>
          <a:chOff x="0" y="0"/>
          <a:chExt cx="0" cy="0"/>
        </a:xfrm>
      </p:grpSpPr>
      <p:sp>
        <p:nvSpPr>
          <p:cNvPr id="56" name="Texto del título"/>
          <p:cNvSpPr txBox="1"/>
          <p:nvPr>
            <p:ph type="title"/>
          </p:nvPr>
        </p:nvSpPr>
        <p:spPr>
          <a:prstGeom prst="rect">
            <a:avLst/>
          </a:prstGeom>
        </p:spPr>
        <p:txBody>
          <a:bodyPr/>
          <a:lstStyle/>
          <a:p>
            <a:pPr/>
            <a:r>
              <a:t>Texto del título</a:t>
            </a:r>
          </a:p>
        </p:txBody>
      </p:sp>
      <p:sp>
        <p:nvSpPr>
          <p:cNvPr id="57" name="Nivel de texto 1…"/>
          <p:cNvSpPr txBox="1"/>
          <p:nvPr>
            <p:ph type="body" idx="1"/>
          </p:nvPr>
        </p:nvSpPr>
        <p:spPr>
          <a:prstGeom prst="rect">
            <a:avLst/>
          </a:prstGeom>
        </p:spPr>
        <p:txBody>
          <a:bodyPr/>
          <a:lstStyle/>
          <a:p>
            <a:pPr/>
            <a:r>
              <a:t>Nivel de texto 1</a:t>
            </a:r>
          </a:p>
          <a:p>
            <a:pPr lvl="1"/>
            <a:r>
              <a:t>Nivel de texto 2</a:t>
            </a:r>
          </a:p>
          <a:p>
            <a:pPr lvl="2"/>
            <a:r>
              <a:t>Nivel de texto 3</a:t>
            </a:r>
          </a:p>
          <a:p>
            <a:pPr lvl="3"/>
            <a:r>
              <a:t>Nivel de texto 4</a:t>
            </a:r>
          </a:p>
          <a:p>
            <a:pPr lvl="4"/>
            <a:r>
              <a:t>Nivel de texto 5</a:t>
            </a:r>
          </a:p>
        </p:txBody>
      </p:sp>
      <p:sp>
        <p:nvSpPr>
          <p:cNvPr id="58" name="Número de diapositiva"/>
          <p:cNvSpPr txBox="1"/>
          <p:nvPr>
            <p:ph type="sldNum" sz="quarter" idx="2"/>
          </p:nvPr>
        </p:nvSpPr>
        <p:spPr>
          <a:prstGeom prst="rect">
            <a:avLst/>
          </a:prstGeom>
        </p:spPr>
        <p:txBody>
          <a:bodyPr anchor="t"/>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viñetas y foto">
    <p:spTree>
      <p:nvGrpSpPr>
        <p:cNvPr id="1" name=""/>
        <p:cNvGrpSpPr/>
        <p:nvPr/>
      </p:nvGrpSpPr>
      <p:grpSpPr>
        <a:xfrm>
          <a:off x="0" y="0"/>
          <a:ext cx="0" cy="0"/>
          <a:chOff x="0" y="0"/>
          <a:chExt cx="0" cy="0"/>
        </a:xfrm>
      </p:grpSpPr>
      <p:sp>
        <p:nvSpPr>
          <p:cNvPr id="65" name="Imagen"/>
          <p:cNvSpPr/>
          <p:nvPr>
            <p:ph type="pic" idx="21"/>
          </p:nvPr>
        </p:nvSpPr>
        <p:spPr>
          <a:xfrm>
            <a:off x="12496800" y="-1485900"/>
            <a:ext cx="10193867" cy="15290800"/>
          </a:xfrm>
          <a:prstGeom prst="rect">
            <a:avLst/>
          </a:prstGeom>
        </p:spPr>
        <p:txBody>
          <a:bodyPr lIns="91439" tIns="45719" rIns="91439" bIns="45719" anchor="t">
            <a:noAutofit/>
          </a:bodyPr>
          <a:lstStyle/>
          <a:p>
            <a:pPr/>
          </a:p>
        </p:txBody>
      </p:sp>
      <p:sp>
        <p:nvSpPr>
          <p:cNvPr id="66" name="Texto del título"/>
          <p:cNvSpPr txBox="1"/>
          <p:nvPr>
            <p:ph type="title"/>
          </p:nvPr>
        </p:nvSpPr>
        <p:spPr>
          <a:prstGeom prst="rect">
            <a:avLst/>
          </a:prstGeom>
        </p:spPr>
        <p:txBody>
          <a:bodyPr/>
          <a:lstStyle/>
          <a:p>
            <a:pPr/>
            <a:r>
              <a:t>Texto del título</a:t>
            </a:r>
          </a:p>
        </p:txBody>
      </p:sp>
      <p:sp>
        <p:nvSpPr>
          <p:cNvPr id="67" name="Nivel de texto 1…"/>
          <p:cNvSpPr txBox="1"/>
          <p:nvPr>
            <p:ph type="body" sz="half" idx="1"/>
          </p:nvPr>
        </p:nvSpPr>
        <p:spPr>
          <a:xfrm>
            <a:off x="1790700" y="3644900"/>
            <a:ext cx="10007600" cy="8839200"/>
          </a:xfrm>
          <a:prstGeom prst="rect">
            <a:avLst/>
          </a:prstGeom>
        </p:spPr>
        <p:txBody>
          <a:bodyPr/>
          <a:lstStyle>
            <a:lvl1pPr marL="431800" indent="-431800">
              <a:spcBef>
                <a:spcPts val="5300"/>
              </a:spcBef>
              <a:defRPr sz="3800"/>
            </a:lvl1pPr>
            <a:lvl2pPr marL="863600" indent="-431800">
              <a:spcBef>
                <a:spcPts val="5300"/>
              </a:spcBef>
              <a:defRPr sz="3800"/>
            </a:lvl2pPr>
            <a:lvl3pPr marL="1295400" indent="-431800">
              <a:spcBef>
                <a:spcPts val="5300"/>
              </a:spcBef>
              <a:defRPr sz="3800"/>
            </a:lvl3pPr>
            <a:lvl4pPr marL="1727200" indent="-431800">
              <a:spcBef>
                <a:spcPts val="5300"/>
              </a:spcBef>
              <a:defRPr sz="3800"/>
            </a:lvl4pPr>
            <a:lvl5pPr marL="2159000" indent="-431800">
              <a:spcBef>
                <a:spcPts val="5300"/>
              </a:spcBef>
              <a:defRPr sz="3800"/>
            </a:lvl5pPr>
          </a:lstStyle>
          <a:p>
            <a:pPr/>
            <a:r>
              <a:t>Nivel de texto 1</a:t>
            </a:r>
          </a:p>
          <a:p>
            <a:pPr lvl="1"/>
            <a:r>
              <a:t>Nivel de texto 2</a:t>
            </a:r>
          </a:p>
          <a:p>
            <a:pPr lvl="2"/>
            <a:r>
              <a:t>Nivel de texto 3</a:t>
            </a:r>
          </a:p>
          <a:p>
            <a:pPr lvl="3"/>
            <a:r>
              <a:t>Nivel de texto 4</a:t>
            </a:r>
          </a:p>
          <a:p>
            <a:pPr lvl="4"/>
            <a:r>
              <a:t>Nivel de texto 5</a:t>
            </a:r>
          </a:p>
        </p:txBody>
      </p:sp>
      <p:sp>
        <p:nvSpPr>
          <p:cNvPr id="68" name="Número de diapositiva"/>
          <p:cNvSpPr txBox="1"/>
          <p:nvPr>
            <p:ph type="sldNum" sz="quarter" idx="2"/>
          </p:nvPr>
        </p:nvSpPr>
        <p:spPr>
          <a:prstGeom prst="rect">
            <a:avLst/>
          </a:prstGeom>
        </p:spPr>
        <p:txBody>
          <a:bodyPr anchor="t"/>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Viñetas">
    <p:spTree>
      <p:nvGrpSpPr>
        <p:cNvPr id="1" name=""/>
        <p:cNvGrpSpPr/>
        <p:nvPr/>
      </p:nvGrpSpPr>
      <p:grpSpPr>
        <a:xfrm>
          <a:off x="0" y="0"/>
          <a:ext cx="0" cy="0"/>
          <a:chOff x="0" y="0"/>
          <a:chExt cx="0" cy="0"/>
        </a:xfrm>
      </p:grpSpPr>
      <p:sp>
        <p:nvSpPr>
          <p:cNvPr id="75" name="Nivel de texto 1…"/>
          <p:cNvSpPr txBox="1"/>
          <p:nvPr>
            <p:ph type="body" idx="1"/>
          </p:nvPr>
        </p:nvSpPr>
        <p:spPr>
          <a:xfrm>
            <a:off x="1790700" y="1790700"/>
            <a:ext cx="20815300" cy="10147300"/>
          </a:xfrm>
          <a:prstGeom prst="rect">
            <a:avLst/>
          </a:prstGeom>
        </p:spPr>
        <p:txBody>
          <a:bodyPr/>
          <a:lstStyle/>
          <a:p>
            <a:pPr/>
            <a:r>
              <a:t>Nivel de texto 1</a:t>
            </a:r>
          </a:p>
          <a:p>
            <a:pPr lvl="1"/>
            <a:r>
              <a:t>Nivel de texto 2</a:t>
            </a:r>
          </a:p>
          <a:p>
            <a:pPr lvl="2"/>
            <a:r>
              <a:t>Nivel de texto 3</a:t>
            </a:r>
          </a:p>
          <a:p>
            <a:pPr lvl="3"/>
            <a:r>
              <a:t>Nivel de texto 4</a:t>
            </a:r>
          </a:p>
          <a:p>
            <a:pPr lvl="4"/>
            <a:r>
              <a:t>Nivel de texto 5</a:t>
            </a:r>
          </a:p>
        </p:txBody>
      </p:sp>
      <p:sp>
        <p:nvSpPr>
          <p:cNvPr id="76" name="Número de diapositiva"/>
          <p:cNvSpPr txBox="1"/>
          <p:nvPr>
            <p:ph type="sldNum" sz="quarter" idx="2"/>
          </p:nvPr>
        </p:nvSpPr>
        <p:spPr>
          <a:prstGeom prst="rect">
            <a:avLst/>
          </a:prstGeom>
        </p:spPr>
        <p:txBody>
          <a:bodyPr anchor="t"/>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3 fotos">
    <p:spTree>
      <p:nvGrpSpPr>
        <p:cNvPr id="1" name=""/>
        <p:cNvGrpSpPr/>
        <p:nvPr/>
      </p:nvGrpSpPr>
      <p:grpSpPr>
        <a:xfrm>
          <a:off x="0" y="0"/>
          <a:ext cx="0" cy="0"/>
          <a:chOff x="0" y="0"/>
          <a:chExt cx="0" cy="0"/>
        </a:xfrm>
      </p:grpSpPr>
      <p:sp>
        <p:nvSpPr>
          <p:cNvPr id="83" name="Imagen"/>
          <p:cNvSpPr/>
          <p:nvPr>
            <p:ph type="pic" sz="half" idx="21"/>
          </p:nvPr>
        </p:nvSpPr>
        <p:spPr>
          <a:xfrm>
            <a:off x="12344400" y="7112000"/>
            <a:ext cx="10439400" cy="6959601"/>
          </a:xfrm>
          <a:prstGeom prst="rect">
            <a:avLst/>
          </a:prstGeom>
        </p:spPr>
        <p:txBody>
          <a:bodyPr lIns="91439" tIns="45719" rIns="91439" bIns="45719" anchor="t">
            <a:noAutofit/>
          </a:bodyPr>
          <a:lstStyle/>
          <a:p>
            <a:pPr/>
          </a:p>
        </p:txBody>
      </p:sp>
      <p:sp>
        <p:nvSpPr>
          <p:cNvPr id="84" name="Imagen"/>
          <p:cNvSpPr/>
          <p:nvPr>
            <p:ph type="pic" sz="half" idx="22"/>
          </p:nvPr>
        </p:nvSpPr>
        <p:spPr>
          <a:xfrm>
            <a:off x="12407900" y="190500"/>
            <a:ext cx="10363200" cy="6908800"/>
          </a:xfrm>
          <a:prstGeom prst="rect">
            <a:avLst/>
          </a:prstGeom>
        </p:spPr>
        <p:txBody>
          <a:bodyPr lIns="91439" tIns="45719" rIns="91439" bIns="45719" anchor="t">
            <a:noAutofit/>
          </a:bodyPr>
          <a:lstStyle/>
          <a:p>
            <a:pPr/>
          </a:p>
        </p:txBody>
      </p:sp>
      <p:sp>
        <p:nvSpPr>
          <p:cNvPr id="85" name="Imagen"/>
          <p:cNvSpPr/>
          <p:nvPr>
            <p:ph type="pic" idx="23"/>
          </p:nvPr>
        </p:nvSpPr>
        <p:spPr>
          <a:xfrm>
            <a:off x="1583266" y="-1879600"/>
            <a:ext cx="10414001" cy="15621000"/>
          </a:xfrm>
          <a:prstGeom prst="rect">
            <a:avLst/>
          </a:prstGeom>
        </p:spPr>
        <p:txBody>
          <a:bodyPr lIns="91439" tIns="45719" rIns="91439" bIns="45719" anchor="t">
            <a:noAutofit/>
          </a:bodyPr>
          <a:lstStyle/>
          <a:p>
            <a:pPr/>
          </a:p>
        </p:txBody>
      </p:sp>
      <p:sp>
        <p:nvSpPr>
          <p:cNvPr id="86" name="Número de diapositiva"/>
          <p:cNvSpPr txBox="1"/>
          <p:nvPr>
            <p:ph type="sldNum" sz="quarter" idx="2"/>
          </p:nvPr>
        </p:nvSpPr>
        <p:spPr>
          <a:prstGeom prst="rect">
            <a:avLst/>
          </a:prstGeom>
        </p:spPr>
        <p:txBody>
          <a:bodyPr anchor="t"/>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ita">
    <p:spTree>
      <p:nvGrpSpPr>
        <p:cNvPr id="1" name=""/>
        <p:cNvGrpSpPr/>
        <p:nvPr/>
      </p:nvGrpSpPr>
      <p:grpSpPr>
        <a:xfrm>
          <a:off x="0" y="0"/>
          <a:ext cx="0" cy="0"/>
          <a:chOff x="0" y="0"/>
          <a:chExt cx="0" cy="0"/>
        </a:xfrm>
      </p:grpSpPr>
      <p:sp>
        <p:nvSpPr>
          <p:cNvPr id="93" name="– Juan López"/>
          <p:cNvSpPr txBox="1"/>
          <p:nvPr>
            <p:ph type="body" sz="quarter" idx="21"/>
          </p:nvPr>
        </p:nvSpPr>
        <p:spPr>
          <a:xfrm>
            <a:off x="2387600" y="8953500"/>
            <a:ext cx="19621500" cy="685800"/>
          </a:xfrm>
          <a:prstGeom prst="rect">
            <a:avLst/>
          </a:prstGeom>
        </p:spPr>
        <p:txBody>
          <a:bodyPr anchor="t">
            <a:spAutoFit/>
          </a:bodyPr>
          <a:lstStyle>
            <a:lvl1pPr marL="0" indent="0" algn="ctr">
              <a:spcBef>
                <a:spcPts val="0"/>
              </a:spcBef>
              <a:buSzTx/>
              <a:buNone/>
              <a:defRPr b="1" sz="3800">
                <a:latin typeface="Helvetica"/>
                <a:ea typeface="Helvetica"/>
                <a:cs typeface="Helvetica"/>
                <a:sym typeface="Helvetica"/>
              </a:defRPr>
            </a:lvl1pPr>
          </a:lstStyle>
          <a:p>
            <a:pPr/>
            <a:r>
              <a:t>– Juan López</a:t>
            </a:r>
          </a:p>
        </p:txBody>
      </p:sp>
      <p:sp>
        <p:nvSpPr>
          <p:cNvPr id="94" name="“Escribe una cita aquí”"/>
          <p:cNvSpPr txBox="1"/>
          <p:nvPr>
            <p:ph type="body" sz="quarter" idx="22"/>
          </p:nvPr>
        </p:nvSpPr>
        <p:spPr>
          <a:xfrm>
            <a:off x="2387600" y="6007100"/>
            <a:ext cx="19621500" cy="952500"/>
          </a:xfrm>
          <a:prstGeom prst="rect">
            <a:avLst/>
          </a:prstGeom>
        </p:spPr>
        <p:txBody>
          <a:bodyPr>
            <a:spAutoFit/>
          </a:bodyPr>
          <a:lstStyle>
            <a:lvl1pPr marL="0" indent="0" algn="ctr">
              <a:spcBef>
                <a:spcPts val="3400"/>
              </a:spcBef>
              <a:buSzTx/>
              <a:buNone/>
              <a:defRPr sz="5600"/>
            </a:lvl1pPr>
          </a:lstStyle>
          <a:p>
            <a:pPr/>
            <a:r>
              <a:t>“Escribe una cita aquí”</a:t>
            </a:r>
          </a:p>
        </p:txBody>
      </p:sp>
      <p:sp>
        <p:nvSpPr>
          <p:cNvPr id="95" name="Número de diapositiva"/>
          <p:cNvSpPr txBox="1"/>
          <p:nvPr>
            <p:ph type="sldNum" sz="quarter" idx="2"/>
          </p:nvPr>
        </p:nvSpPr>
        <p:spPr>
          <a:prstGeom prst="rect">
            <a:avLst/>
          </a:prstGeom>
        </p:spPr>
        <p:txBody>
          <a:bodyPr anchor="t"/>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p:spTree>
      <p:nvGrpSpPr>
        <p:cNvPr id="1" name=""/>
        <p:cNvGrpSpPr/>
        <p:nvPr/>
      </p:nvGrpSpPr>
      <p:grpSpPr>
        <a:xfrm>
          <a:off x="0" y="0"/>
          <a:ext cx="0" cy="0"/>
          <a:chOff x="0" y="0"/>
          <a:chExt cx="0" cy="0"/>
        </a:xfrm>
      </p:grpSpPr>
      <p:sp>
        <p:nvSpPr>
          <p:cNvPr id="102" name="Imagen"/>
          <p:cNvSpPr/>
          <p:nvPr>
            <p:ph type="pic" idx="21"/>
          </p:nvPr>
        </p:nvSpPr>
        <p:spPr>
          <a:xfrm>
            <a:off x="-47625" y="-2540000"/>
            <a:ext cx="24479250" cy="16319500"/>
          </a:xfrm>
          <a:prstGeom prst="rect">
            <a:avLst/>
          </a:prstGeom>
        </p:spPr>
        <p:txBody>
          <a:bodyPr lIns="91439" tIns="45719" rIns="91439" bIns="45719" anchor="t">
            <a:noAutofit/>
          </a:bodyPr>
          <a:lstStyle/>
          <a:p>
            <a:pPr/>
          </a:p>
        </p:txBody>
      </p:sp>
      <p:sp>
        <p:nvSpPr>
          <p:cNvPr id="103" name="Número de diapositiva"/>
          <p:cNvSpPr txBox="1"/>
          <p:nvPr>
            <p:ph type="sldNum" sz="quarter" idx="2"/>
          </p:nvPr>
        </p:nvSpPr>
        <p:spPr>
          <a:prstGeom prst="rect">
            <a:avLst/>
          </a:prstGeom>
        </p:spPr>
        <p:txBody>
          <a:bodyPr anchor="t"/>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En blanco">
    <p:spTree>
      <p:nvGrpSpPr>
        <p:cNvPr id="1" name=""/>
        <p:cNvGrpSpPr/>
        <p:nvPr/>
      </p:nvGrpSpPr>
      <p:grpSpPr>
        <a:xfrm>
          <a:off x="0" y="0"/>
          <a:ext cx="0" cy="0"/>
          <a:chOff x="0" y="0"/>
          <a:chExt cx="0" cy="0"/>
        </a:xfrm>
      </p:grpSpPr>
      <p:sp>
        <p:nvSpPr>
          <p:cNvPr id="110" name="Número de diapositiva"/>
          <p:cNvSpPr txBox="1"/>
          <p:nvPr>
            <p:ph type="sldNum" sz="quarter" idx="2"/>
          </p:nvPr>
        </p:nvSpPr>
        <p:spPr>
          <a:prstGeom prst="rect">
            <a:avLst/>
          </a:prstGeom>
        </p:spPr>
        <p:txBody>
          <a:bodyPr anchor="t"/>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Texto del título"/>
          <p:cNvSpPr txBox="1"/>
          <p:nvPr>
            <p:ph type="title"/>
          </p:nvPr>
        </p:nvSpPr>
        <p:spPr>
          <a:xfrm>
            <a:off x="1790700" y="571500"/>
            <a:ext cx="20815300" cy="2984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Texto del título</a:t>
            </a:r>
          </a:p>
        </p:txBody>
      </p:sp>
      <p:sp>
        <p:nvSpPr>
          <p:cNvPr id="3" name="Nivel de texto 1…"/>
          <p:cNvSpPr txBox="1"/>
          <p:nvPr>
            <p:ph type="body" idx="1"/>
          </p:nvPr>
        </p:nvSpPr>
        <p:spPr>
          <a:xfrm>
            <a:off x="1790700" y="3644900"/>
            <a:ext cx="20815300" cy="883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Nivel de texto 1</a:t>
            </a:r>
          </a:p>
          <a:p>
            <a:pPr lvl="1"/>
            <a:r>
              <a:t>Nivel de texto 2</a:t>
            </a:r>
          </a:p>
          <a:p>
            <a:pPr lvl="2"/>
            <a:r>
              <a:t>Nivel de texto 3</a:t>
            </a:r>
          </a:p>
          <a:p>
            <a:pPr lvl="3"/>
            <a:r>
              <a:t>Nivel de texto 4</a:t>
            </a:r>
          </a:p>
          <a:p>
            <a:pPr lvl="4"/>
            <a:r>
              <a:t>Nivel de texto 5</a:t>
            </a:r>
          </a:p>
        </p:txBody>
      </p:sp>
      <p:sp>
        <p:nvSpPr>
          <p:cNvPr id="4" name="Número de diapositiva"/>
          <p:cNvSpPr txBox="1"/>
          <p:nvPr>
            <p:ph type="sldNum" sz="quarter" idx="2"/>
          </p:nvPr>
        </p:nvSpPr>
        <p:spPr>
          <a:xfrm>
            <a:off x="11955253" y="13004800"/>
            <a:ext cx="453238" cy="469900"/>
          </a:xfrm>
          <a:prstGeom prst="rect">
            <a:avLst/>
          </a:prstGeom>
          <a:ln w="12700">
            <a:miter lim="400000"/>
          </a:ln>
        </p:spPr>
        <p:txBody>
          <a:bodyPr wrap="none" lIns="50800" tIns="50800" rIns="50800" bIns="50800" anchor="b">
            <a:spAutoFit/>
          </a:bodyPr>
          <a:lstStyle>
            <a:lvl1pPr>
              <a:defRPr sz="2400"/>
            </a:lvl1pPr>
          </a:lstStyle>
          <a:p>
            <a:pPr/>
            <a:fld id="{86CB4B4D-7CA3-9044-876B-883B54F8677D}" type="slidenum"/>
          </a:p>
        </p:txBody>
      </p:sp>
    </p:spTree>
  </p:cSld>
  <p:clrMap bg1="dk1" tx1="lt1" bg2="dk2" tx2="lt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xmlns:p14="http://schemas.microsoft.com/office/powerpoint/2010/main" spd="med" advClick="1"/>
  <p:txStyles>
    <p:titleStyle>
      <a:lvl1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FFFFFF"/>
          </a:solidFill>
          <a:uFillTx/>
          <a:latin typeface="+mn-lt"/>
          <a:ea typeface="+mn-ea"/>
          <a:cs typeface="+mn-cs"/>
          <a:sym typeface="Helvetica Light"/>
        </a:defRPr>
      </a:lvl1pPr>
      <a:lvl2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FFFFFF"/>
          </a:solidFill>
          <a:uFillTx/>
          <a:latin typeface="+mn-lt"/>
          <a:ea typeface="+mn-ea"/>
          <a:cs typeface="+mn-cs"/>
          <a:sym typeface="Helvetica Light"/>
        </a:defRPr>
      </a:lvl2pPr>
      <a:lvl3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FFFFFF"/>
          </a:solidFill>
          <a:uFillTx/>
          <a:latin typeface="+mn-lt"/>
          <a:ea typeface="+mn-ea"/>
          <a:cs typeface="+mn-cs"/>
          <a:sym typeface="Helvetica Light"/>
        </a:defRPr>
      </a:lvl3pPr>
      <a:lvl4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FFFFFF"/>
          </a:solidFill>
          <a:uFillTx/>
          <a:latin typeface="+mn-lt"/>
          <a:ea typeface="+mn-ea"/>
          <a:cs typeface="+mn-cs"/>
          <a:sym typeface="Helvetica Light"/>
        </a:defRPr>
      </a:lvl4pPr>
      <a:lvl5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FFFFFF"/>
          </a:solidFill>
          <a:uFillTx/>
          <a:latin typeface="+mn-lt"/>
          <a:ea typeface="+mn-ea"/>
          <a:cs typeface="+mn-cs"/>
          <a:sym typeface="Helvetica Light"/>
        </a:defRPr>
      </a:lvl5pPr>
      <a:lvl6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FFFFFF"/>
          </a:solidFill>
          <a:uFillTx/>
          <a:latin typeface="+mn-lt"/>
          <a:ea typeface="+mn-ea"/>
          <a:cs typeface="+mn-cs"/>
          <a:sym typeface="Helvetica Light"/>
        </a:defRPr>
      </a:lvl6pPr>
      <a:lvl7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FFFFFF"/>
          </a:solidFill>
          <a:uFillTx/>
          <a:latin typeface="+mn-lt"/>
          <a:ea typeface="+mn-ea"/>
          <a:cs typeface="+mn-cs"/>
          <a:sym typeface="Helvetica Light"/>
        </a:defRPr>
      </a:lvl7pPr>
      <a:lvl8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FFFFFF"/>
          </a:solidFill>
          <a:uFillTx/>
          <a:latin typeface="+mn-lt"/>
          <a:ea typeface="+mn-ea"/>
          <a:cs typeface="+mn-cs"/>
          <a:sym typeface="Helvetica Light"/>
        </a:defRPr>
      </a:lvl8pPr>
      <a:lvl9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FFFFFF"/>
          </a:solidFill>
          <a:uFillTx/>
          <a:latin typeface="+mn-lt"/>
          <a:ea typeface="+mn-ea"/>
          <a:cs typeface="+mn-cs"/>
          <a:sym typeface="Helvetica Light"/>
        </a:defRPr>
      </a:lvl9pPr>
    </p:titleStyle>
    <p:bodyStyle>
      <a:lvl1pPr marL="609600" marR="0" indent="-609600" algn="l" defTabSz="825500" rtl="0" latinLnBrk="0">
        <a:lnSpc>
          <a:spcPct val="100000"/>
        </a:lnSpc>
        <a:spcBef>
          <a:spcPts val="5900"/>
        </a:spcBef>
        <a:spcAft>
          <a:spcPts val="0"/>
        </a:spcAft>
        <a:buClrTx/>
        <a:buSzPct val="75000"/>
        <a:buFontTx/>
        <a:buChar char="•"/>
        <a:tabLst/>
        <a:defRPr b="0" baseline="0" cap="none" i="0" spc="0" strike="noStrike" sz="5200" u="none">
          <a:solidFill>
            <a:srgbClr val="FFFFFF"/>
          </a:solidFill>
          <a:uFillTx/>
          <a:latin typeface="+mn-lt"/>
          <a:ea typeface="+mn-ea"/>
          <a:cs typeface="+mn-cs"/>
          <a:sym typeface="Helvetica Light"/>
        </a:defRPr>
      </a:lvl1pPr>
      <a:lvl2pPr marL="1219200" marR="0" indent="-609600" algn="l" defTabSz="825500" rtl="0" latinLnBrk="0">
        <a:lnSpc>
          <a:spcPct val="100000"/>
        </a:lnSpc>
        <a:spcBef>
          <a:spcPts val="5900"/>
        </a:spcBef>
        <a:spcAft>
          <a:spcPts val="0"/>
        </a:spcAft>
        <a:buClrTx/>
        <a:buSzPct val="75000"/>
        <a:buFontTx/>
        <a:buChar char="•"/>
        <a:tabLst/>
        <a:defRPr b="0" baseline="0" cap="none" i="0" spc="0" strike="noStrike" sz="5200" u="none">
          <a:solidFill>
            <a:srgbClr val="FFFFFF"/>
          </a:solidFill>
          <a:uFillTx/>
          <a:latin typeface="+mn-lt"/>
          <a:ea typeface="+mn-ea"/>
          <a:cs typeface="+mn-cs"/>
          <a:sym typeface="Helvetica Light"/>
        </a:defRPr>
      </a:lvl2pPr>
      <a:lvl3pPr marL="1828800" marR="0" indent="-609600" algn="l" defTabSz="825500" rtl="0" latinLnBrk="0">
        <a:lnSpc>
          <a:spcPct val="100000"/>
        </a:lnSpc>
        <a:spcBef>
          <a:spcPts val="5900"/>
        </a:spcBef>
        <a:spcAft>
          <a:spcPts val="0"/>
        </a:spcAft>
        <a:buClrTx/>
        <a:buSzPct val="75000"/>
        <a:buFontTx/>
        <a:buChar char="•"/>
        <a:tabLst/>
        <a:defRPr b="0" baseline="0" cap="none" i="0" spc="0" strike="noStrike" sz="5200" u="none">
          <a:solidFill>
            <a:srgbClr val="FFFFFF"/>
          </a:solidFill>
          <a:uFillTx/>
          <a:latin typeface="+mn-lt"/>
          <a:ea typeface="+mn-ea"/>
          <a:cs typeface="+mn-cs"/>
          <a:sym typeface="Helvetica Light"/>
        </a:defRPr>
      </a:lvl3pPr>
      <a:lvl4pPr marL="2438400" marR="0" indent="-609600" algn="l" defTabSz="825500" rtl="0" latinLnBrk="0">
        <a:lnSpc>
          <a:spcPct val="100000"/>
        </a:lnSpc>
        <a:spcBef>
          <a:spcPts val="5900"/>
        </a:spcBef>
        <a:spcAft>
          <a:spcPts val="0"/>
        </a:spcAft>
        <a:buClrTx/>
        <a:buSzPct val="75000"/>
        <a:buFontTx/>
        <a:buChar char="•"/>
        <a:tabLst/>
        <a:defRPr b="0" baseline="0" cap="none" i="0" spc="0" strike="noStrike" sz="5200" u="none">
          <a:solidFill>
            <a:srgbClr val="FFFFFF"/>
          </a:solidFill>
          <a:uFillTx/>
          <a:latin typeface="+mn-lt"/>
          <a:ea typeface="+mn-ea"/>
          <a:cs typeface="+mn-cs"/>
          <a:sym typeface="Helvetica Light"/>
        </a:defRPr>
      </a:lvl4pPr>
      <a:lvl5pPr marL="3048000" marR="0" indent="-609600" algn="l" defTabSz="825500" rtl="0" latinLnBrk="0">
        <a:lnSpc>
          <a:spcPct val="100000"/>
        </a:lnSpc>
        <a:spcBef>
          <a:spcPts val="5900"/>
        </a:spcBef>
        <a:spcAft>
          <a:spcPts val="0"/>
        </a:spcAft>
        <a:buClrTx/>
        <a:buSzPct val="75000"/>
        <a:buFontTx/>
        <a:buChar char="•"/>
        <a:tabLst/>
        <a:defRPr b="0" baseline="0" cap="none" i="0" spc="0" strike="noStrike" sz="5200" u="none">
          <a:solidFill>
            <a:srgbClr val="FFFFFF"/>
          </a:solidFill>
          <a:uFillTx/>
          <a:latin typeface="+mn-lt"/>
          <a:ea typeface="+mn-ea"/>
          <a:cs typeface="+mn-cs"/>
          <a:sym typeface="Helvetica Light"/>
        </a:defRPr>
      </a:lvl5pPr>
      <a:lvl6pPr marL="3657600" marR="0" indent="-609600" algn="l" defTabSz="825500" rtl="0" latinLnBrk="0">
        <a:lnSpc>
          <a:spcPct val="100000"/>
        </a:lnSpc>
        <a:spcBef>
          <a:spcPts val="5900"/>
        </a:spcBef>
        <a:spcAft>
          <a:spcPts val="0"/>
        </a:spcAft>
        <a:buClrTx/>
        <a:buSzPct val="75000"/>
        <a:buFontTx/>
        <a:buChar char="•"/>
        <a:tabLst/>
        <a:defRPr b="0" baseline="0" cap="none" i="0" spc="0" strike="noStrike" sz="5200" u="none">
          <a:solidFill>
            <a:srgbClr val="FFFFFF"/>
          </a:solidFill>
          <a:uFillTx/>
          <a:latin typeface="+mn-lt"/>
          <a:ea typeface="+mn-ea"/>
          <a:cs typeface="+mn-cs"/>
          <a:sym typeface="Helvetica Light"/>
        </a:defRPr>
      </a:lvl6pPr>
      <a:lvl7pPr marL="4267200" marR="0" indent="-609600" algn="l" defTabSz="825500" rtl="0" latinLnBrk="0">
        <a:lnSpc>
          <a:spcPct val="100000"/>
        </a:lnSpc>
        <a:spcBef>
          <a:spcPts val="5900"/>
        </a:spcBef>
        <a:spcAft>
          <a:spcPts val="0"/>
        </a:spcAft>
        <a:buClrTx/>
        <a:buSzPct val="75000"/>
        <a:buFontTx/>
        <a:buChar char="•"/>
        <a:tabLst/>
        <a:defRPr b="0" baseline="0" cap="none" i="0" spc="0" strike="noStrike" sz="5200" u="none">
          <a:solidFill>
            <a:srgbClr val="FFFFFF"/>
          </a:solidFill>
          <a:uFillTx/>
          <a:latin typeface="+mn-lt"/>
          <a:ea typeface="+mn-ea"/>
          <a:cs typeface="+mn-cs"/>
          <a:sym typeface="Helvetica Light"/>
        </a:defRPr>
      </a:lvl7pPr>
      <a:lvl8pPr marL="4876800" marR="0" indent="-609600" algn="l" defTabSz="825500" rtl="0" latinLnBrk="0">
        <a:lnSpc>
          <a:spcPct val="100000"/>
        </a:lnSpc>
        <a:spcBef>
          <a:spcPts val="5900"/>
        </a:spcBef>
        <a:spcAft>
          <a:spcPts val="0"/>
        </a:spcAft>
        <a:buClrTx/>
        <a:buSzPct val="75000"/>
        <a:buFontTx/>
        <a:buChar char="•"/>
        <a:tabLst/>
        <a:defRPr b="0" baseline="0" cap="none" i="0" spc="0" strike="noStrike" sz="5200" u="none">
          <a:solidFill>
            <a:srgbClr val="FFFFFF"/>
          </a:solidFill>
          <a:uFillTx/>
          <a:latin typeface="+mn-lt"/>
          <a:ea typeface="+mn-ea"/>
          <a:cs typeface="+mn-cs"/>
          <a:sym typeface="Helvetica Light"/>
        </a:defRPr>
      </a:lvl8pPr>
      <a:lvl9pPr marL="5486400" marR="0" indent="-609600" algn="l" defTabSz="825500" rtl="0" latinLnBrk="0">
        <a:lnSpc>
          <a:spcPct val="100000"/>
        </a:lnSpc>
        <a:spcBef>
          <a:spcPts val="5900"/>
        </a:spcBef>
        <a:spcAft>
          <a:spcPts val="0"/>
        </a:spcAft>
        <a:buClrTx/>
        <a:buSzPct val="75000"/>
        <a:buFontTx/>
        <a:buChar char="•"/>
        <a:tabLst/>
        <a:defRPr b="0" baseline="0" cap="none" i="0" spc="0" strike="noStrike" sz="5200" u="none">
          <a:solidFill>
            <a:srgbClr val="FFFFFF"/>
          </a:solidFill>
          <a:uFillTx/>
          <a:latin typeface="+mn-lt"/>
          <a:ea typeface="+mn-ea"/>
          <a:cs typeface="+mn-cs"/>
          <a:sym typeface="Helvetica Light"/>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Light"/>
        </a:defRPr>
      </a:lvl1pPr>
      <a:lvl2pPr marL="0" marR="0" indent="228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Light"/>
        </a:defRPr>
      </a:lvl2pPr>
      <a:lvl3pPr marL="0" marR="0" indent="457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Light"/>
        </a:defRPr>
      </a:lvl3pPr>
      <a:lvl4pPr marL="0" marR="0" indent="685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Light"/>
        </a:defRPr>
      </a:lvl4pPr>
      <a:lvl5pPr marL="0" marR="0" indent="9144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Light"/>
        </a:defRPr>
      </a:lvl5pPr>
      <a:lvl6pPr marL="0" marR="0" indent="11430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Light"/>
        </a:defRPr>
      </a:lvl6pPr>
      <a:lvl7pPr marL="0" marR="0" indent="1371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Light"/>
        </a:defRPr>
      </a:lvl7pPr>
      <a:lvl8pPr marL="0" marR="0" indent="1600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Light"/>
        </a:defRPr>
      </a:lvl8pPr>
      <a:lvl9pPr marL="0" marR="0" indent="1828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tif"/><Relationship Id="rId3" Type="http://schemas.openxmlformats.org/officeDocument/2006/relationships/hyperlink" Target="" TargetMode="External"/></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tif"/></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tif"/></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tif"/></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tif"/></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tif"/></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tif"/></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tif"/></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9" name="Master Comunicación intercultural y empresarial entre China y Europa…"/>
          <p:cNvSpPr txBox="1"/>
          <p:nvPr/>
        </p:nvSpPr>
        <p:spPr>
          <a:xfrm>
            <a:off x="1114380" y="1018025"/>
            <a:ext cx="15009392" cy="1168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b="1" sz="3500">
                <a:latin typeface="Helvetica"/>
                <a:ea typeface="Helvetica"/>
                <a:cs typeface="Helvetica"/>
                <a:sym typeface="Helvetica"/>
              </a:defRPr>
            </a:pPr>
            <a:r>
              <a:t>Master Comunicación intercultural y empresarial entre China y Europa</a:t>
            </a:r>
          </a:p>
          <a:p>
            <a:pPr algn="l">
              <a:defRPr b="1" sz="3500">
                <a:solidFill>
                  <a:schemeClr val="accent6">
                    <a:hueOff val="105381"/>
                    <a:satOff val="14341"/>
                    <a:lumOff val="10801"/>
                  </a:schemeClr>
                </a:solidFill>
                <a:latin typeface="Helvetica"/>
                <a:ea typeface="Helvetica"/>
                <a:cs typeface="Helvetica"/>
                <a:sym typeface="Helvetica"/>
              </a:defRPr>
            </a:pPr>
            <a:r>
              <a:t>Prof. Dr. Pedro A. García Bilbao URJC</a:t>
            </a:r>
          </a:p>
        </p:txBody>
      </p:sp>
      <p:sp>
        <p:nvSpPr>
          <p:cNvPr id="120" name="Vidal, Gore (1986), Creación, EDHASA"/>
          <p:cNvSpPr txBox="1"/>
          <p:nvPr/>
        </p:nvSpPr>
        <p:spPr>
          <a:xfrm>
            <a:off x="2746120" y="11107277"/>
            <a:ext cx="8894573" cy="71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i="1" sz="4000">
                <a:latin typeface="Helvetica"/>
                <a:ea typeface="Helvetica"/>
                <a:cs typeface="Helvetica"/>
                <a:sym typeface="Helvetica"/>
              </a:defRPr>
            </a:pPr>
            <a:r>
              <a:rPr i="0">
                <a:latin typeface="+mn-lt"/>
                <a:ea typeface="+mn-ea"/>
                <a:cs typeface="+mn-cs"/>
                <a:sym typeface="Helvetica Light"/>
              </a:rPr>
              <a:t>Vidal, Gore (1986), </a:t>
            </a:r>
            <a:r>
              <a:t>Creación</a:t>
            </a:r>
            <a:r>
              <a:rPr i="0">
                <a:latin typeface="+mn-lt"/>
                <a:ea typeface="+mn-ea"/>
                <a:cs typeface="+mn-cs"/>
                <a:sym typeface="Helvetica Light"/>
              </a:rPr>
              <a:t>, EDHASA</a:t>
            </a:r>
          </a:p>
        </p:txBody>
      </p:sp>
      <p:sp>
        <p:nvSpPr>
          <p:cNvPr id="121" name="Fichas País. Ministerio de Asuntos Exteriores de España."/>
          <p:cNvSpPr txBox="1"/>
          <p:nvPr/>
        </p:nvSpPr>
        <p:spPr>
          <a:xfrm>
            <a:off x="2801505" y="8149104"/>
            <a:ext cx="13148057" cy="71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000"/>
            </a:lvl1pPr>
          </a:lstStyle>
          <a:p>
            <a:pPr/>
            <a:r>
              <a:t>Fichas País. Ministerio de Asuntos Exteriores de España. </a:t>
            </a:r>
          </a:p>
        </p:txBody>
      </p:sp>
      <p:sp>
        <p:nvSpPr>
          <p:cNvPr id="122" name="Racionero, Luis (2006) , Oriente y occidente, Anagrama"/>
          <p:cNvSpPr txBox="1"/>
          <p:nvPr/>
        </p:nvSpPr>
        <p:spPr>
          <a:xfrm>
            <a:off x="2781142" y="8888648"/>
            <a:ext cx="12782805" cy="71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000"/>
            </a:pPr>
            <a:r>
              <a:t>Racionero, Luis (2006) , </a:t>
            </a:r>
            <a:r>
              <a:rPr i="1">
                <a:latin typeface="Helvetica"/>
                <a:ea typeface="Helvetica"/>
                <a:cs typeface="Helvetica"/>
                <a:sym typeface="Helvetica"/>
              </a:rPr>
              <a:t>Oriente y occidente</a:t>
            </a:r>
            <a:r>
              <a:t>, Anagrama</a:t>
            </a:r>
          </a:p>
        </p:txBody>
      </p:sp>
      <p:sp>
        <p:nvSpPr>
          <p:cNvPr id="123" name="Anderson, Perry (2017), La ideología india, Tusquets"/>
          <p:cNvSpPr txBox="1"/>
          <p:nvPr/>
        </p:nvSpPr>
        <p:spPr>
          <a:xfrm>
            <a:off x="2819078" y="5727468"/>
            <a:ext cx="12047221" cy="71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000"/>
            </a:pPr>
            <a:r>
              <a:t>Anderson, Perry (2017), </a:t>
            </a:r>
            <a:r>
              <a:rPr i="1">
                <a:latin typeface="Helvetica"/>
                <a:ea typeface="Helvetica"/>
                <a:cs typeface="Helvetica"/>
                <a:sym typeface="Helvetica"/>
              </a:rPr>
              <a:t>La ideología india</a:t>
            </a:r>
            <a:r>
              <a:t>, Tusquets</a:t>
            </a:r>
          </a:p>
        </p:txBody>
      </p:sp>
      <p:sp>
        <p:nvSpPr>
          <p:cNvPr id="124" name="Dumont, Louis (1989), La civilización india y nosotros, Alianza Editorial"/>
          <p:cNvSpPr txBox="1"/>
          <p:nvPr/>
        </p:nvSpPr>
        <p:spPr>
          <a:xfrm>
            <a:off x="2841576" y="6467012"/>
            <a:ext cx="16112745" cy="71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000"/>
            </a:pPr>
            <a:r>
              <a:t>Dumont, Louis (1989), </a:t>
            </a:r>
            <a:r>
              <a:rPr i="1">
                <a:latin typeface="Helvetica"/>
                <a:ea typeface="Helvetica"/>
                <a:cs typeface="Helvetica"/>
                <a:sym typeface="Helvetica"/>
              </a:rPr>
              <a:t>La civilización india y nosotros</a:t>
            </a:r>
            <a:r>
              <a:t>, Alianza Editorial</a:t>
            </a:r>
          </a:p>
        </p:txBody>
      </p:sp>
      <p:sp>
        <p:nvSpPr>
          <p:cNvPr id="125" name="Racionero, Luis (1996), El Mediterráno y los bárbaros del Norte, Plaza&amp;Janés"/>
          <p:cNvSpPr txBox="1"/>
          <p:nvPr/>
        </p:nvSpPr>
        <p:spPr>
          <a:xfrm>
            <a:off x="2826558" y="9628191"/>
            <a:ext cx="17665193" cy="71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000"/>
            </a:pPr>
            <a:r>
              <a:t>Racionero, Luis (1996), </a:t>
            </a:r>
            <a:r>
              <a:rPr i="1">
                <a:latin typeface="Helvetica"/>
                <a:ea typeface="Helvetica"/>
                <a:cs typeface="Helvetica"/>
                <a:sym typeface="Helvetica"/>
              </a:rPr>
              <a:t>El Mediterráno y los bárbaros del Norte</a:t>
            </a:r>
            <a:r>
              <a:t>, Plaza&amp;Janés</a:t>
            </a:r>
          </a:p>
        </p:txBody>
      </p:sp>
      <p:sp>
        <p:nvSpPr>
          <p:cNvPr id="126" name="Romilly, Jaqueline de (1997), ¿Por qué Grecia?, Debate"/>
          <p:cNvSpPr txBox="1"/>
          <p:nvPr/>
        </p:nvSpPr>
        <p:spPr>
          <a:xfrm>
            <a:off x="2819496" y="10367734"/>
            <a:ext cx="12706097" cy="71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000"/>
            </a:pPr>
            <a:r>
              <a:t>Romilly, Jaqueline de (1997), </a:t>
            </a:r>
            <a:r>
              <a:rPr i="1">
                <a:latin typeface="Helvetica"/>
                <a:ea typeface="Helvetica"/>
                <a:cs typeface="Helvetica"/>
                <a:sym typeface="Helvetica"/>
              </a:rPr>
              <a:t>¿Por qué Grecia?</a:t>
            </a:r>
            <a:r>
              <a:t>, Debate</a:t>
            </a:r>
          </a:p>
        </p:txBody>
      </p:sp>
      <p:sp>
        <p:nvSpPr>
          <p:cNvPr id="127" name="Fatland, Erica (2019), Sovietistán, Tusquets"/>
          <p:cNvSpPr txBox="1"/>
          <p:nvPr/>
        </p:nvSpPr>
        <p:spPr>
          <a:xfrm>
            <a:off x="2841752" y="7287714"/>
            <a:ext cx="9921241" cy="71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000"/>
            </a:pPr>
            <a:r>
              <a:t>Fatland, Erica (2019), </a:t>
            </a:r>
            <a:r>
              <a:rPr i="1">
                <a:latin typeface="Helvetica"/>
                <a:ea typeface="Helvetica"/>
                <a:cs typeface="Helvetica"/>
                <a:sym typeface="Helvetica"/>
              </a:rPr>
              <a:t>Sovietistán</a:t>
            </a:r>
            <a:r>
              <a:t>, Tusquets</a:t>
            </a:r>
          </a:p>
        </p:txBody>
      </p:sp>
      <p:sp>
        <p:nvSpPr>
          <p:cNvPr id="128" name="Comunicación intercultural y percepción mutua entre Oriente y Occidente…"/>
          <p:cNvSpPr txBox="1"/>
          <p:nvPr/>
        </p:nvSpPr>
        <p:spPr>
          <a:xfrm>
            <a:off x="1209952" y="2090615"/>
            <a:ext cx="16857981" cy="1320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000"/>
            </a:pPr>
            <a:r>
              <a:t>Comunicación intercultural y percepción mutua entre Oriente y Occidente</a:t>
            </a:r>
          </a:p>
          <a:p>
            <a:pPr algn="l">
              <a:defRPr sz="4000"/>
            </a:pPr>
            <a:r>
              <a:t>Módulo 2</a:t>
            </a:r>
          </a:p>
        </p:txBody>
      </p:sp>
      <p:sp>
        <p:nvSpPr>
          <p:cNvPr id="129" name="¿Cómo vamos a hacer?"/>
          <p:cNvSpPr txBox="1"/>
          <p:nvPr/>
        </p:nvSpPr>
        <p:spPr>
          <a:xfrm>
            <a:off x="15460563" y="3956475"/>
            <a:ext cx="5845176" cy="71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solidFill>
                  <a:schemeClr val="accent6">
                    <a:hueOff val="105381"/>
                    <a:satOff val="14341"/>
                    <a:lumOff val="10801"/>
                  </a:schemeClr>
                </a:solidFill>
                <a:latin typeface="Helvetica"/>
                <a:ea typeface="Helvetica"/>
                <a:cs typeface="Helvetica"/>
                <a:sym typeface="Helvetica"/>
              </a:defRPr>
            </a:lvl1pPr>
          </a:lstStyle>
          <a:p>
            <a:pPr/>
            <a:r>
              <a:t>¿Cómo vamos a hacer?</a:t>
            </a:r>
          </a:p>
        </p:txBody>
      </p:sp>
      <p:sp>
        <p:nvSpPr>
          <p:cNvPr id="130" name="1"/>
          <p:cNvSpPr txBox="1"/>
          <p:nvPr/>
        </p:nvSpPr>
        <p:spPr>
          <a:xfrm>
            <a:off x="22506664" y="374590"/>
            <a:ext cx="481483" cy="889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1</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2" name="Textos para leer y debatir…"/>
          <p:cNvSpPr txBox="1"/>
          <p:nvPr/>
        </p:nvSpPr>
        <p:spPr>
          <a:xfrm>
            <a:off x="1773149" y="711199"/>
            <a:ext cx="19542658" cy="12293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b="1" sz="4000">
                <a:latin typeface="Helvetica"/>
                <a:ea typeface="Helvetica"/>
                <a:cs typeface="Helvetica"/>
                <a:sym typeface="Helvetica"/>
              </a:defRPr>
            </a:pPr>
            <a:r>
              <a:t>Textos para leer y debatir</a:t>
            </a:r>
          </a:p>
          <a:p>
            <a:pPr algn="l">
              <a:defRPr sz="4000"/>
            </a:pPr>
          </a:p>
          <a:p>
            <a:pPr algn="l">
              <a:defRPr sz="4000"/>
            </a:pPr>
            <a:r>
              <a:t>Presentamos aquí una selección de obras sobre la relación entre Oriente y Occidente, Europa y Asia, pero también algunos que ayudan a explicar la cultura europea y la de India. Con ellos vamos a desarrollar esta parte de la asignatura</a:t>
            </a:r>
          </a:p>
          <a:p>
            <a:pPr algn="l">
              <a:defRPr sz="4000"/>
            </a:pPr>
            <a:br/>
            <a:r>
              <a:t>¿qué tenemos que hacer? </a:t>
            </a:r>
          </a:p>
          <a:p>
            <a:pPr algn="l">
              <a:defRPr sz="4000"/>
            </a:pPr>
          </a:p>
          <a:p>
            <a:pPr algn="l">
              <a:defRPr sz="4000"/>
            </a:pPr>
            <a:r>
              <a:t>Hemos de buscar información sobre estos temas, leer los libros que podamos o al menos consultarlos, haremos debate en clase sobre ellos tras exponerlos. No es el libro, es el tema el que nos importa, pero el texto es necesario. Se debería ir haciendo una reseña de los libros o con las reflexiones que hagamos e ir entregándolas. Al final del curso se reúnen todas las cosas que se hayan pedido y se entregan en una memoria que será evaluada</a:t>
            </a:r>
          </a:p>
          <a:p>
            <a:pPr algn="l">
              <a:defRPr sz="4000"/>
            </a:pPr>
          </a:p>
          <a:p>
            <a:pPr algn="l">
              <a:defRPr sz="4000"/>
            </a:pPr>
            <a:r>
              <a:t>El examen final será hablar de la memoria y el trabajo realizado. La nota final sera construida con la aportación escrita y la exposición que se haga del trabajo realizado.</a:t>
            </a:r>
          </a:p>
          <a:p>
            <a:pPr>
              <a:defRPr sz="4000"/>
            </a:pPr>
          </a:p>
        </p:txBody>
      </p:sp>
      <p:sp>
        <p:nvSpPr>
          <p:cNvPr id="133" name="2"/>
          <p:cNvSpPr txBox="1"/>
          <p:nvPr/>
        </p:nvSpPr>
        <p:spPr>
          <a:xfrm>
            <a:off x="22329048" y="501458"/>
            <a:ext cx="481484" cy="889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2</a:t>
            </a:r>
          </a:p>
        </p:txBody>
      </p:sp>
      <p:sp>
        <p:nvSpPr>
          <p:cNvPr id="134" name="¿Cómo vamos a hacer?"/>
          <p:cNvSpPr txBox="1"/>
          <p:nvPr/>
        </p:nvSpPr>
        <p:spPr>
          <a:xfrm>
            <a:off x="9269412" y="590358"/>
            <a:ext cx="5845176" cy="71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solidFill>
                  <a:schemeClr val="accent6">
                    <a:hueOff val="105381"/>
                    <a:satOff val="14341"/>
                    <a:lumOff val="10801"/>
                  </a:schemeClr>
                </a:solidFill>
                <a:latin typeface="Helvetica"/>
                <a:ea typeface="Helvetica"/>
                <a:cs typeface="Helvetica"/>
                <a:sym typeface="Helvetica"/>
              </a:defRPr>
            </a:lvl1pPr>
          </a:lstStyle>
          <a:p>
            <a:pPr/>
            <a:r>
              <a:t>¿Cómo vamos a hacer?</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6" name="Imagen" descr="Imagen"/>
          <p:cNvPicPr>
            <a:picLocks noChangeAspect="1"/>
          </p:cNvPicPr>
          <p:nvPr/>
        </p:nvPicPr>
        <p:blipFill>
          <a:blip r:embed="rId2">
            <a:extLst/>
          </a:blip>
          <a:stretch>
            <a:fillRect/>
          </a:stretch>
        </p:blipFill>
        <p:spPr>
          <a:xfrm>
            <a:off x="2037153" y="1516813"/>
            <a:ext cx="8759619" cy="11494328"/>
          </a:xfrm>
          <a:prstGeom prst="rect">
            <a:avLst/>
          </a:prstGeom>
          <a:ln w="12700">
            <a:miter lim="400000"/>
          </a:ln>
        </p:spPr>
      </p:pic>
      <p:sp>
        <p:nvSpPr>
          <p:cNvPr id="137" name="Fichas País…"/>
          <p:cNvSpPr txBox="1"/>
          <p:nvPr/>
        </p:nvSpPr>
        <p:spPr>
          <a:xfrm>
            <a:off x="11141267" y="2389661"/>
            <a:ext cx="11562140" cy="4978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4000"/>
            </a:pPr>
            <a:r>
              <a:t>Fichas País</a:t>
            </a:r>
          </a:p>
          <a:p>
            <a:pPr>
              <a:defRPr sz="4000"/>
            </a:pPr>
            <a:r>
              <a:t>Son elaboradas por el Ministerio de Asuntos Exteriores de España. Contienen información al día de los datos políticos, demográficos, económicos y geográficos de cada país del mundo.</a:t>
            </a:r>
          </a:p>
          <a:p>
            <a:pPr>
              <a:defRPr sz="4000"/>
            </a:pPr>
            <a:r>
              <a:t>Hay datos sobre la relación de cada país con España y de cada país con su entorno.</a:t>
            </a:r>
          </a:p>
        </p:txBody>
      </p:sp>
      <p:sp>
        <p:nvSpPr>
          <p:cNvPr id="138" name="Ha de buscarse cada ficha…"/>
          <p:cNvSpPr txBox="1"/>
          <p:nvPr/>
        </p:nvSpPr>
        <p:spPr>
          <a:xfrm>
            <a:off x="13702887" y="7973749"/>
            <a:ext cx="6438901" cy="1320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000"/>
            </a:pPr>
            <a:r>
              <a:t>Ha de buscarse cada ficha </a:t>
            </a:r>
          </a:p>
          <a:p>
            <a:pPr>
              <a:defRPr sz="4000"/>
            </a:pPr>
            <a:r>
              <a:t>de cada país de Asia</a:t>
            </a:r>
          </a:p>
        </p:txBody>
      </p:sp>
      <p:sp>
        <p:nvSpPr>
          <p:cNvPr id="139" name="Vamos a hablar de esto"/>
          <p:cNvSpPr txBox="1"/>
          <p:nvPr/>
        </p:nvSpPr>
        <p:spPr>
          <a:xfrm>
            <a:off x="14501949" y="9900238"/>
            <a:ext cx="5478781" cy="71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000"/>
            </a:lvl1pPr>
          </a:lstStyle>
          <a:p>
            <a:pPr/>
            <a:r>
              <a:t>Vamos a hablar de esto</a:t>
            </a:r>
          </a:p>
        </p:txBody>
      </p:sp>
      <p:sp>
        <p:nvSpPr>
          <p:cNvPr id="140" name="http://www.exteriores.gob.es/portal/es/saladeprensa/paginas/fichaspais.aspx#">
            <a:hlinkClick r:id="rId3" invalidUrl="" action="" tgtFrame="" tooltip="" history="1" highlightClick="0" endSnd="0"/>
          </p:cNvPr>
          <p:cNvSpPr txBox="1"/>
          <p:nvPr/>
        </p:nvSpPr>
        <p:spPr>
          <a:xfrm>
            <a:off x="2054070" y="641105"/>
            <a:ext cx="17890745" cy="71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000"/>
            </a:lvl1pPr>
          </a:lstStyle>
          <a:p>
            <a:pPr/>
            <a:r>
              <a:t>http://www.exteriores.gob.es/portal/es/saladeprensa/paginas/fichaspais.aspx#</a:t>
            </a:r>
          </a:p>
        </p:txBody>
      </p:sp>
      <p:sp>
        <p:nvSpPr>
          <p:cNvPr id="141" name="3"/>
          <p:cNvSpPr txBox="1"/>
          <p:nvPr/>
        </p:nvSpPr>
        <p:spPr>
          <a:xfrm>
            <a:off x="22405169" y="552205"/>
            <a:ext cx="481483" cy="889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3</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3" name="Imagen" descr="Imagen"/>
          <p:cNvPicPr>
            <a:picLocks noChangeAspect="1"/>
          </p:cNvPicPr>
          <p:nvPr/>
        </p:nvPicPr>
        <p:blipFill>
          <a:blip r:embed="rId2">
            <a:extLst/>
          </a:blip>
          <a:stretch>
            <a:fillRect/>
          </a:stretch>
        </p:blipFill>
        <p:spPr>
          <a:xfrm>
            <a:off x="1763814" y="1748696"/>
            <a:ext cx="6613106" cy="10218608"/>
          </a:xfrm>
          <a:prstGeom prst="rect">
            <a:avLst/>
          </a:prstGeom>
          <a:ln w="12700">
            <a:miter lim="400000"/>
          </a:ln>
        </p:spPr>
      </p:pic>
      <p:sp>
        <p:nvSpPr>
          <p:cNvPr id="144" name="Buda, Confucio, Herodoto, Anaxágoras, Sócrates, Pericles…"/>
          <p:cNvSpPr txBox="1"/>
          <p:nvPr/>
        </p:nvSpPr>
        <p:spPr>
          <a:xfrm>
            <a:off x="10839953" y="1373768"/>
            <a:ext cx="11299040" cy="3149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4000"/>
            </a:pPr>
            <a:r>
              <a:t>Buda, Confucio, Herodoto, Anaxágoras, Sócrates, Pericles</a:t>
            </a:r>
          </a:p>
          <a:p>
            <a:pPr>
              <a:defRPr sz="4000"/>
            </a:pPr>
            <a:r>
              <a:t>Son personajes que salen en esta novela histórica en la que Europa y Asia se encuentran Y DIALOGAN</a:t>
            </a:r>
          </a:p>
        </p:txBody>
      </p:sp>
      <p:sp>
        <p:nvSpPr>
          <p:cNvPr id="145" name="Gore Vidal fue un escritor norteamericano, tío del ex-vicepresidente Al Gore. Su obra recoge una reflexión muy profunda sobre la identidad occidental desde el mundo clásico"/>
          <p:cNvSpPr txBox="1"/>
          <p:nvPr/>
        </p:nvSpPr>
        <p:spPr>
          <a:xfrm>
            <a:off x="11101527" y="9004451"/>
            <a:ext cx="10775890" cy="2540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000"/>
            </a:lvl1pPr>
          </a:lstStyle>
          <a:p>
            <a:pPr/>
            <a:r>
              <a:t>Gore Vidal fue un escritor norteamericano, tío del ex-vicepresidente Al Gore. Su obra recoge una reflexión muy profunda sobre la identidad occidental desde el mundo clásico</a:t>
            </a:r>
          </a:p>
        </p:txBody>
      </p:sp>
      <p:sp>
        <p:nvSpPr>
          <p:cNvPr id="146" name="¿Quienes fueron? ¿Qué sabemos de ellos? ¿Qué representan? ¿Cómo los recoge la obra? ¿Qué podemos aprender de Europa y Asia a través de su obra y legado? ¿Qué quiere hacer Gore Vidal con este libro? ¿Qué papel juegan esas figuras en el mundo actual?"/>
          <p:cNvSpPr txBox="1"/>
          <p:nvPr/>
        </p:nvSpPr>
        <p:spPr>
          <a:xfrm>
            <a:off x="9372304" y="4916364"/>
            <a:ext cx="14234335" cy="3149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000"/>
            </a:lvl1pPr>
          </a:lstStyle>
          <a:p>
            <a:pPr/>
            <a:r>
              <a:t>¿Quienes fueron? ¿Qué sabemos de ellos? ¿Qué representan? ¿Cómo los recoge la obra? ¿Qué podemos aprender de Europa y Asia a través de su obra y legado? ¿Qué quiere hacer Gore Vidal con este libro? ¿Qué papel juegan esas figuras en el mundo actual?</a:t>
            </a:r>
          </a:p>
        </p:txBody>
      </p:sp>
      <p:sp>
        <p:nvSpPr>
          <p:cNvPr id="147" name="Vidal, Gore (1986), Creación, EDHASA"/>
          <p:cNvSpPr txBox="1"/>
          <p:nvPr/>
        </p:nvSpPr>
        <p:spPr>
          <a:xfrm>
            <a:off x="1105757" y="544453"/>
            <a:ext cx="8894573" cy="71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i="1" sz="4000">
                <a:latin typeface="Helvetica"/>
                <a:ea typeface="Helvetica"/>
                <a:cs typeface="Helvetica"/>
                <a:sym typeface="Helvetica"/>
              </a:defRPr>
            </a:lvl1pPr>
          </a:lstStyle>
          <a:p>
            <a:pPr/>
            <a:r>
              <a:t>Vidal, Gore (1986), Creación, EDHASA</a:t>
            </a:r>
          </a:p>
        </p:txBody>
      </p:sp>
      <p:sp>
        <p:nvSpPr>
          <p:cNvPr id="148" name="4"/>
          <p:cNvSpPr txBox="1"/>
          <p:nvPr/>
        </p:nvSpPr>
        <p:spPr>
          <a:xfrm>
            <a:off x="22354422" y="455553"/>
            <a:ext cx="481483" cy="889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4</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0" name="Imagen" descr="Imagen"/>
          <p:cNvPicPr>
            <a:picLocks noChangeAspect="1"/>
          </p:cNvPicPr>
          <p:nvPr/>
        </p:nvPicPr>
        <p:blipFill>
          <a:blip r:embed="rId2">
            <a:extLst/>
          </a:blip>
          <a:stretch>
            <a:fillRect/>
          </a:stretch>
        </p:blipFill>
        <p:spPr>
          <a:xfrm>
            <a:off x="2815085" y="2252329"/>
            <a:ext cx="6486056" cy="9855201"/>
          </a:xfrm>
          <a:prstGeom prst="rect">
            <a:avLst/>
          </a:prstGeom>
          <a:ln w="12700">
            <a:miter lim="400000"/>
          </a:ln>
        </p:spPr>
      </p:pic>
      <p:sp>
        <p:nvSpPr>
          <p:cNvPr id="151" name="Oriente y occidente necesitan pensarse. Esto va más allá de países concretos.…"/>
          <p:cNvSpPr txBox="1"/>
          <p:nvPr/>
        </p:nvSpPr>
        <p:spPr>
          <a:xfrm>
            <a:off x="11617890" y="2463244"/>
            <a:ext cx="9329412" cy="9855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4000"/>
            </a:pPr>
            <a:r>
              <a:t>Oriente y occidente necesitan pensarse. Esto va más allá de países concretos. </a:t>
            </a:r>
          </a:p>
          <a:p>
            <a:pPr>
              <a:defRPr sz="4000"/>
            </a:pPr>
          </a:p>
          <a:p>
            <a:pPr>
              <a:defRPr sz="4000"/>
            </a:pPr>
            <a:r>
              <a:t>¿Es posible hablar de Oriente y Occidente sabiendo que ambos son muy plurales?</a:t>
            </a:r>
          </a:p>
          <a:p>
            <a:pPr>
              <a:defRPr sz="4000"/>
            </a:pPr>
          </a:p>
          <a:p>
            <a:pPr>
              <a:defRPr sz="4000"/>
            </a:pPr>
            <a:r>
              <a:t>Asia no es solo China</a:t>
            </a:r>
          </a:p>
          <a:p>
            <a:pPr>
              <a:defRPr sz="4000"/>
            </a:pPr>
            <a:r>
              <a:t>China es Asia, pero no agota el concepto</a:t>
            </a:r>
          </a:p>
          <a:p>
            <a:pPr>
              <a:defRPr sz="4000"/>
            </a:pPr>
            <a:r>
              <a:t>Pero Asia es un concepto geográfico</a:t>
            </a:r>
          </a:p>
          <a:p>
            <a:pPr>
              <a:defRPr sz="4000"/>
            </a:pPr>
          </a:p>
          <a:p>
            <a:pPr>
              <a:defRPr sz="4000"/>
            </a:pPr>
            <a:r>
              <a:t>Debemos acercarnos a la cuestión diferenciando lo geográfico de lo cultural y su pluralidad</a:t>
            </a:r>
          </a:p>
        </p:txBody>
      </p:sp>
      <p:sp>
        <p:nvSpPr>
          <p:cNvPr id="152" name="Racionero, Luis (2006) , Oriente y occidente, Anagrama"/>
          <p:cNvSpPr txBox="1"/>
          <p:nvPr/>
        </p:nvSpPr>
        <p:spPr>
          <a:xfrm>
            <a:off x="2882637" y="1047082"/>
            <a:ext cx="12782805" cy="71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000"/>
            </a:pPr>
            <a:r>
              <a:t>Racionero, Luis (2006) , </a:t>
            </a:r>
            <a:r>
              <a:rPr i="1">
                <a:latin typeface="Helvetica"/>
                <a:ea typeface="Helvetica"/>
                <a:cs typeface="Helvetica"/>
                <a:sym typeface="Helvetica"/>
              </a:rPr>
              <a:t>Oriente y occidente</a:t>
            </a:r>
            <a:r>
              <a:t>, Anagrama</a:t>
            </a:r>
          </a:p>
        </p:txBody>
      </p:sp>
      <p:sp>
        <p:nvSpPr>
          <p:cNvPr id="153" name="5"/>
          <p:cNvSpPr txBox="1"/>
          <p:nvPr/>
        </p:nvSpPr>
        <p:spPr>
          <a:xfrm>
            <a:off x="22252927" y="958182"/>
            <a:ext cx="481484" cy="889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5</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5" name="Imagen" descr="Imagen"/>
          <p:cNvPicPr>
            <a:picLocks noChangeAspect="1"/>
          </p:cNvPicPr>
          <p:nvPr/>
        </p:nvPicPr>
        <p:blipFill>
          <a:blip r:embed="rId2">
            <a:extLst/>
          </a:blip>
          <a:stretch>
            <a:fillRect/>
          </a:stretch>
        </p:blipFill>
        <p:spPr>
          <a:xfrm>
            <a:off x="2320122" y="2226311"/>
            <a:ext cx="6399403" cy="9924497"/>
          </a:xfrm>
          <a:prstGeom prst="rect">
            <a:avLst/>
          </a:prstGeom>
          <a:ln w="12700">
            <a:miter lim="400000"/>
          </a:ln>
        </p:spPr>
      </p:pic>
      <p:sp>
        <p:nvSpPr>
          <p:cNvPr id="156" name="India es una civilización, claro, tan potente como desconocida muchas veces.…"/>
          <p:cNvSpPr txBox="1"/>
          <p:nvPr/>
        </p:nvSpPr>
        <p:spPr>
          <a:xfrm>
            <a:off x="9830190" y="2641811"/>
            <a:ext cx="10790777" cy="8026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4000"/>
            </a:pPr>
            <a:r>
              <a:t>India es una civilización, claro, tan potente como desconocida muchas veces.</a:t>
            </a:r>
          </a:p>
          <a:p>
            <a:pPr>
              <a:defRPr sz="4000"/>
            </a:pPr>
          </a:p>
          <a:p>
            <a:pPr>
              <a:defRPr sz="4000"/>
            </a:pPr>
            <a:r>
              <a:t>Pero además es un país plural habitado por más de 1300 millones de personas, un estado democrático, una república federal, un actor geopolítico. ¿Cómo interactúa esa civilización con su superestructura política? ¿Cómo ha evolucionado políticamente desde la independencia? </a:t>
            </a:r>
          </a:p>
          <a:p>
            <a:pPr>
              <a:defRPr sz="4000"/>
            </a:pPr>
          </a:p>
          <a:p>
            <a:pPr>
              <a:defRPr sz="4000"/>
            </a:pPr>
            <a:r>
              <a:t>¿Qué sabemos de India como país, como estado, como realidad política y económica?</a:t>
            </a:r>
          </a:p>
        </p:txBody>
      </p:sp>
      <p:sp>
        <p:nvSpPr>
          <p:cNvPr id="157" name="Anderson, Perry (2017), La ideología india, Tusquets"/>
          <p:cNvSpPr txBox="1"/>
          <p:nvPr/>
        </p:nvSpPr>
        <p:spPr>
          <a:xfrm>
            <a:off x="1880257" y="463490"/>
            <a:ext cx="12047221" cy="71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000"/>
            </a:pPr>
            <a:r>
              <a:t>Anderson, Perry (2017), </a:t>
            </a:r>
            <a:r>
              <a:rPr i="1">
                <a:latin typeface="Helvetica"/>
                <a:ea typeface="Helvetica"/>
                <a:cs typeface="Helvetica"/>
                <a:sym typeface="Helvetica"/>
              </a:rPr>
              <a:t>La ideología india</a:t>
            </a:r>
            <a:r>
              <a:t>, Tusquets</a:t>
            </a:r>
          </a:p>
        </p:txBody>
      </p:sp>
      <p:sp>
        <p:nvSpPr>
          <p:cNvPr id="158" name="6"/>
          <p:cNvSpPr txBox="1"/>
          <p:nvPr/>
        </p:nvSpPr>
        <p:spPr>
          <a:xfrm>
            <a:off x="22202180" y="729820"/>
            <a:ext cx="481483" cy="889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6</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0" name="Imagen" descr="Imagen"/>
          <p:cNvPicPr>
            <a:picLocks noChangeAspect="1"/>
          </p:cNvPicPr>
          <p:nvPr/>
        </p:nvPicPr>
        <p:blipFill>
          <a:blip r:embed="rId2">
            <a:extLst/>
          </a:blip>
          <a:stretch>
            <a:fillRect/>
          </a:stretch>
        </p:blipFill>
        <p:spPr>
          <a:xfrm>
            <a:off x="1947212" y="1702212"/>
            <a:ext cx="6952714" cy="10707179"/>
          </a:xfrm>
          <a:prstGeom prst="rect">
            <a:avLst/>
          </a:prstGeom>
          <a:ln w="12700">
            <a:miter lim="400000"/>
          </a:ln>
        </p:spPr>
      </p:pic>
      <p:sp>
        <p:nvSpPr>
          <p:cNvPr id="161" name="El contacto con India, su realidad física y su profundo universo civilizaciones causó un profundo impacto en los occidentales…"/>
          <p:cNvSpPr txBox="1"/>
          <p:nvPr/>
        </p:nvSpPr>
        <p:spPr>
          <a:xfrm>
            <a:off x="9408165" y="1957042"/>
            <a:ext cx="13907172" cy="7416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4000"/>
            </a:pPr>
            <a:r>
              <a:t>El contacto con India, su realidad física y su profundo universo civilizaciones causó un profundo impacto en los occidentales</a:t>
            </a:r>
          </a:p>
          <a:p>
            <a:pPr>
              <a:defRPr sz="4000"/>
            </a:pPr>
          </a:p>
          <a:p>
            <a:pPr>
              <a:defRPr sz="4000"/>
            </a:pPr>
            <a:r>
              <a:t>Dumont intenta exponer lo que hay debajo de las apariencias, mostrarnos elementos que puedan ayudarnos a comprender </a:t>
            </a:r>
          </a:p>
          <a:p>
            <a:pPr>
              <a:defRPr sz="4000"/>
            </a:pPr>
          </a:p>
          <a:p>
            <a:pPr>
              <a:defRPr sz="4000"/>
            </a:pPr>
            <a:r>
              <a:t>Hay cuestiones políticas, internacionales, sociales, económicas y luego, encima, debajo, por delante y por detrás una civilización de la que desconocemos casi todo</a:t>
            </a:r>
          </a:p>
        </p:txBody>
      </p:sp>
      <p:sp>
        <p:nvSpPr>
          <p:cNvPr id="162" name="¿Podemos relacionarnos con personas de un país y no saber nada sobre su cultura y civilización de origen?"/>
          <p:cNvSpPr txBox="1"/>
          <p:nvPr/>
        </p:nvSpPr>
        <p:spPr>
          <a:xfrm>
            <a:off x="9408165" y="9267801"/>
            <a:ext cx="13907172" cy="1320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000"/>
            </a:lvl1pPr>
          </a:lstStyle>
          <a:p>
            <a:pPr/>
            <a:r>
              <a:t>¿Podemos relacionarnos con personas de un país y no saber nada sobre su cultura y civilización de origen?</a:t>
            </a:r>
          </a:p>
        </p:txBody>
      </p:sp>
      <p:sp>
        <p:nvSpPr>
          <p:cNvPr id="163" name="¿Qué sabemos de India?"/>
          <p:cNvSpPr txBox="1"/>
          <p:nvPr/>
        </p:nvSpPr>
        <p:spPr>
          <a:xfrm>
            <a:off x="12597775" y="10980742"/>
            <a:ext cx="7527951" cy="889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¿Qué sabemos de India?</a:t>
            </a:r>
          </a:p>
        </p:txBody>
      </p:sp>
      <p:sp>
        <p:nvSpPr>
          <p:cNvPr id="164" name="Dumont, Louis (1989), La civilización india y nosotros, Alianza Editorial"/>
          <p:cNvSpPr txBox="1"/>
          <p:nvPr/>
        </p:nvSpPr>
        <p:spPr>
          <a:xfrm>
            <a:off x="2460972" y="489181"/>
            <a:ext cx="16112745" cy="71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000"/>
            </a:pPr>
            <a:r>
              <a:t>Dumont, Louis (1989), </a:t>
            </a:r>
            <a:r>
              <a:rPr i="1">
                <a:latin typeface="Helvetica"/>
                <a:ea typeface="Helvetica"/>
                <a:cs typeface="Helvetica"/>
                <a:sym typeface="Helvetica"/>
              </a:rPr>
              <a:t>La civilización india y nosotros</a:t>
            </a:r>
            <a:r>
              <a:t>, Alianza Editorial</a:t>
            </a:r>
          </a:p>
        </p:txBody>
      </p:sp>
      <p:sp>
        <p:nvSpPr>
          <p:cNvPr id="165" name="7"/>
          <p:cNvSpPr txBox="1"/>
          <p:nvPr/>
        </p:nvSpPr>
        <p:spPr>
          <a:xfrm>
            <a:off x="22405169" y="400281"/>
            <a:ext cx="481483" cy="889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7</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7" name="Imagen" descr="Imagen"/>
          <p:cNvPicPr>
            <a:picLocks noChangeAspect="1"/>
          </p:cNvPicPr>
          <p:nvPr/>
        </p:nvPicPr>
        <p:blipFill>
          <a:blip r:embed="rId2">
            <a:extLst/>
          </a:blip>
          <a:stretch>
            <a:fillRect/>
          </a:stretch>
        </p:blipFill>
        <p:spPr>
          <a:xfrm>
            <a:off x="1995466" y="1722476"/>
            <a:ext cx="7617372" cy="10765886"/>
          </a:xfrm>
          <a:prstGeom prst="rect">
            <a:avLst/>
          </a:prstGeom>
          <a:ln w="12700">
            <a:miter lim="400000"/>
          </a:ln>
        </p:spPr>
      </p:pic>
      <p:sp>
        <p:nvSpPr>
          <p:cNvPr id="168" name="La identidad europea nace en el Mediterráneo, en la fusión cultural profunda del mundo greco-latino con los otros pueblos del continente en evolución muy intensa en los últimos dos mil años. Hoy en día la imagen occidental está muy centrada en el mundo d"/>
          <p:cNvSpPr txBox="1"/>
          <p:nvPr/>
        </p:nvSpPr>
        <p:spPr>
          <a:xfrm>
            <a:off x="10687141" y="1930716"/>
            <a:ext cx="12129832" cy="9245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4000"/>
            </a:pPr>
            <a:r>
              <a:t>La identidad europea nace en el Mediterráneo, en la fusión cultural profunda del mundo greco-latino con los otros pueblos del continente en evolución muy intensa en los últimos dos mil años. Hoy en día la imagen occidental está muy centrada en el mundo del Norte, la parte protestante, anglosajona, atlántica y sus aledaños. </a:t>
            </a:r>
          </a:p>
          <a:p>
            <a:pPr>
              <a:defRPr sz="4000"/>
            </a:pPr>
          </a:p>
          <a:p>
            <a:pPr>
              <a:defRPr sz="4000"/>
            </a:pPr>
            <a:r>
              <a:t>¿Donde queda la Europa latina? ¿Hay tensión entre la cultura latina y la nórdica en un sentido amplio?</a:t>
            </a:r>
          </a:p>
          <a:p>
            <a:pPr>
              <a:defRPr sz="4000"/>
            </a:pPr>
          </a:p>
          <a:p>
            <a:pPr>
              <a:defRPr sz="4000"/>
            </a:pPr>
            <a:r>
              <a:t>¿Se puede entender Europa sin la Europa Latina? ¿Cómo lo vemos desde nosotros mismos? ¿Qué pueden aprender los no europeos y los propios europeos desde esta reflexión?</a:t>
            </a:r>
          </a:p>
        </p:txBody>
      </p:sp>
      <p:sp>
        <p:nvSpPr>
          <p:cNvPr id="169" name="Racionero, Luis (1996), El Mediterráno y los bárbaros del Norte, Plaza&amp;Janés"/>
          <p:cNvSpPr txBox="1"/>
          <p:nvPr/>
        </p:nvSpPr>
        <p:spPr>
          <a:xfrm>
            <a:off x="2039978" y="691852"/>
            <a:ext cx="17665193" cy="71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000"/>
            </a:pPr>
            <a:r>
              <a:t>Racionero, Luis (1996), </a:t>
            </a:r>
            <a:r>
              <a:rPr i="1">
                <a:latin typeface="Helvetica"/>
                <a:ea typeface="Helvetica"/>
                <a:cs typeface="Helvetica"/>
                <a:sym typeface="Helvetica"/>
              </a:rPr>
              <a:t>El Mediterráno y los bárbaros del Norte</a:t>
            </a:r>
            <a:r>
              <a:t>, Plaza&amp;Janés</a:t>
            </a:r>
          </a:p>
        </p:txBody>
      </p:sp>
      <p:sp>
        <p:nvSpPr>
          <p:cNvPr id="170" name="8"/>
          <p:cNvSpPr txBox="1"/>
          <p:nvPr/>
        </p:nvSpPr>
        <p:spPr>
          <a:xfrm>
            <a:off x="22303674" y="602952"/>
            <a:ext cx="481484" cy="889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8</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2" name="Imagen" descr="Imagen"/>
          <p:cNvPicPr>
            <a:picLocks noChangeAspect="1"/>
          </p:cNvPicPr>
          <p:nvPr/>
        </p:nvPicPr>
        <p:blipFill>
          <a:blip r:embed="rId2">
            <a:extLst/>
          </a:blip>
          <a:stretch>
            <a:fillRect/>
          </a:stretch>
        </p:blipFill>
        <p:spPr>
          <a:xfrm>
            <a:off x="1778185" y="1137613"/>
            <a:ext cx="6432443" cy="9170826"/>
          </a:xfrm>
          <a:prstGeom prst="rect">
            <a:avLst/>
          </a:prstGeom>
          <a:ln w="12700">
            <a:miter lim="400000"/>
          </a:ln>
        </p:spPr>
      </p:pic>
      <p:sp>
        <p:nvSpPr>
          <p:cNvPr id="173" name="¿Se puede entender Europa y el mundo occidental sin conocer que representa la cultura griega en su identidad y visión del mundo."/>
          <p:cNvSpPr txBox="1"/>
          <p:nvPr/>
        </p:nvSpPr>
        <p:spPr>
          <a:xfrm>
            <a:off x="9648211" y="1124327"/>
            <a:ext cx="11751554" cy="2540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000"/>
            </a:lvl1pPr>
          </a:lstStyle>
          <a:p>
            <a:pPr/>
            <a:r>
              <a:t>¿Se puede entender Europa y el mundo occidental sin conocer que representa la cultura griega en su identidad y visión del mundo.</a:t>
            </a:r>
          </a:p>
        </p:txBody>
      </p:sp>
      <p:sp>
        <p:nvSpPr>
          <p:cNvPr id="174" name="¿Qué nos explica Jacqueline de Romilly en este ensayo? ¿Por qué Grecia?…"/>
          <p:cNvSpPr txBox="1"/>
          <p:nvPr/>
        </p:nvSpPr>
        <p:spPr>
          <a:xfrm>
            <a:off x="9885407" y="3434515"/>
            <a:ext cx="10659846" cy="7416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4000"/>
            </a:pPr>
            <a:r>
              <a:t>¿Qué nos explica Jacqueline de Romilly en este ensayo? ¿Por qué Grecia?</a:t>
            </a:r>
          </a:p>
          <a:p>
            <a:pPr>
              <a:defRPr sz="4000"/>
            </a:pPr>
          </a:p>
          <a:p>
            <a:pPr>
              <a:defRPr sz="4000"/>
            </a:pPr>
            <a:r>
              <a:t>¿Queda algo en nosotros de lo que se explica en esta obra?</a:t>
            </a:r>
          </a:p>
          <a:p>
            <a:pPr>
              <a:defRPr sz="4000"/>
            </a:pPr>
          </a:p>
          <a:p>
            <a:pPr>
              <a:defRPr sz="4000"/>
            </a:pPr>
            <a:r>
              <a:t>¿Es tan diferente del presente?</a:t>
            </a:r>
          </a:p>
          <a:p>
            <a:pPr>
              <a:defRPr sz="4000"/>
            </a:pPr>
          </a:p>
          <a:p>
            <a:pPr>
              <a:defRPr sz="4000"/>
            </a:pPr>
            <a:r>
              <a:t>Grecia fue quien le puso nombre a Europa</a:t>
            </a:r>
          </a:p>
          <a:p>
            <a:pPr>
              <a:defRPr sz="4000"/>
            </a:pPr>
          </a:p>
          <a:p>
            <a:pPr>
              <a:defRPr sz="4000"/>
            </a:pPr>
            <a:r>
              <a:t>¿Nos parecería “oriental” hoy lo que fueron la Antigua Grecia y Roma?</a:t>
            </a:r>
          </a:p>
        </p:txBody>
      </p:sp>
      <p:sp>
        <p:nvSpPr>
          <p:cNvPr id="175" name="Romilly, Jaqueline de (1997), ¿Por qué Grecia?, Debate"/>
          <p:cNvSpPr txBox="1"/>
          <p:nvPr/>
        </p:nvSpPr>
        <p:spPr>
          <a:xfrm>
            <a:off x="2050747" y="11233316"/>
            <a:ext cx="16483635" cy="889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Romilly, Jaqueline de (1997), </a:t>
            </a:r>
            <a:r>
              <a:rPr i="1">
                <a:latin typeface="Helvetica"/>
                <a:ea typeface="Helvetica"/>
                <a:cs typeface="Helvetica"/>
                <a:sym typeface="Helvetica"/>
              </a:rPr>
              <a:t>¿Por qué Grecia?</a:t>
            </a:r>
            <a:r>
              <a:t>, Debate</a:t>
            </a:r>
          </a:p>
        </p:txBody>
      </p:sp>
      <p:sp>
        <p:nvSpPr>
          <p:cNvPr id="176" name="9"/>
          <p:cNvSpPr txBox="1"/>
          <p:nvPr/>
        </p:nvSpPr>
        <p:spPr>
          <a:xfrm>
            <a:off x="22455916" y="298469"/>
            <a:ext cx="481484" cy="889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9</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8" name="Imagen" descr="Imagen"/>
          <p:cNvPicPr>
            <a:picLocks noChangeAspect="1"/>
          </p:cNvPicPr>
          <p:nvPr/>
        </p:nvPicPr>
        <p:blipFill>
          <a:blip r:embed="rId2">
            <a:extLst/>
          </a:blip>
          <a:stretch>
            <a:fillRect/>
          </a:stretch>
        </p:blipFill>
        <p:spPr>
          <a:xfrm>
            <a:off x="2058158" y="2119603"/>
            <a:ext cx="6530585" cy="9848123"/>
          </a:xfrm>
          <a:prstGeom prst="rect">
            <a:avLst/>
          </a:prstGeom>
          <a:ln w="12700">
            <a:miter lim="400000"/>
          </a:ln>
        </p:spPr>
      </p:pic>
      <p:sp>
        <p:nvSpPr>
          <p:cNvPr id="179" name="Asia central…"/>
          <p:cNvSpPr txBox="1"/>
          <p:nvPr/>
        </p:nvSpPr>
        <p:spPr>
          <a:xfrm>
            <a:off x="9202269" y="1761429"/>
            <a:ext cx="13105219" cy="6197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4000"/>
            </a:pPr>
            <a:r>
              <a:t>Asia central</a:t>
            </a:r>
          </a:p>
          <a:p>
            <a:pPr>
              <a:defRPr sz="4000"/>
            </a:pPr>
            <a:r>
              <a:t>No es Europa</a:t>
            </a:r>
          </a:p>
          <a:p>
            <a:pPr>
              <a:defRPr sz="4000"/>
            </a:pPr>
            <a:r>
              <a:t>No es China</a:t>
            </a:r>
          </a:p>
          <a:p>
            <a:pPr>
              <a:defRPr sz="4000"/>
            </a:pPr>
            <a:r>
              <a:t>No es Rusia</a:t>
            </a:r>
          </a:p>
          <a:p>
            <a:pPr>
              <a:defRPr sz="4000"/>
            </a:pPr>
            <a:r>
              <a:t>Es plural, muy plural</a:t>
            </a:r>
          </a:p>
          <a:p>
            <a:pPr>
              <a:defRPr sz="4000"/>
            </a:pPr>
            <a:r>
              <a:t>¿Qué sabemos de los países y pueblos de Asia central?</a:t>
            </a:r>
          </a:p>
          <a:p>
            <a:pPr>
              <a:defRPr sz="4000"/>
            </a:pPr>
            <a:r>
              <a:t>¿Cómo les vemos, sea desde China </a:t>
            </a:r>
          </a:p>
          <a:p>
            <a:pPr>
              <a:defRPr sz="4000"/>
            </a:pPr>
            <a:r>
              <a:t>o sea desde Europa?</a:t>
            </a:r>
          </a:p>
          <a:p>
            <a:pPr>
              <a:defRPr sz="4000"/>
            </a:pPr>
            <a:r>
              <a:t>Se entremezclan la herencia soviética y zarista, la fusión entre religiones y étnias, el peso de la geopolítica</a:t>
            </a:r>
          </a:p>
        </p:txBody>
      </p:sp>
      <p:sp>
        <p:nvSpPr>
          <p:cNvPr id="180" name="Para leer y debatir…"/>
          <p:cNvSpPr txBox="1"/>
          <p:nvPr/>
        </p:nvSpPr>
        <p:spPr>
          <a:xfrm>
            <a:off x="10853271" y="8464753"/>
            <a:ext cx="10135617" cy="3149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000"/>
            </a:pPr>
            <a:r>
              <a:t>Para leer y debatir</a:t>
            </a:r>
          </a:p>
          <a:p>
            <a:pPr>
              <a:defRPr sz="4000"/>
            </a:pPr>
            <a:r>
              <a:t>Para ampliar con otras lecturas y videos</a:t>
            </a:r>
          </a:p>
          <a:p>
            <a:pPr>
              <a:defRPr sz="4000"/>
            </a:pPr>
          </a:p>
          <a:p>
            <a:pPr>
              <a:defRPr sz="4000"/>
            </a:pPr>
            <a:r>
              <a:t>El viaje de Rui González de Clavijo, siglo XV</a:t>
            </a:r>
          </a:p>
          <a:p>
            <a:pPr>
              <a:defRPr sz="4000"/>
            </a:pPr>
            <a:r>
              <a:t>Un barrio llamado Madrid en Samarkanda</a:t>
            </a:r>
          </a:p>
        </p:txBody>
      </p:sp>
      <p:sp>
        <p:nvSpPr>
          <p:cNvPr id="181" name="Fatland, Erica (2019), Sovietistán, Tusquets"/>
          <p:cNvSpPr txBox="1"/>
          <p:nvPr/>
        </p:nvSpPr>
        <p:spPr>
          <a:xfrm>
            <a:off x="2151411" y="620222"/>
            <a:ext cx="12863323" cy="889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Fatland, Erica (2019), </a:t>
            </a:r>
            <a:r>
              <a:rPr i="1">
                <a:latin typeface="Helvetica"/>
                <a:ea typeface="Helvetica"/>
                <a:cs typeface="Helvetica"/>
                <a:sym typeface="Helvetica"/>
              </a:rPr>
              <a:t>Sovietistán</a:t>
            </a:r>
            <a:r>
              <a:t>, Tusquets</a:t>
            </a:r>
          </a:p>
        </p:txBody>
      </p:sp>
      <p:sp>
        <p:nvSpPr>
          <p:cNvPr id="182" name="10"/>
          <p:cNvSpPr txBox="1"/>
          <p:nvPr/>
        </p:nvSpPr>
        <p:spPr>
          <a:xfrm>
            <a:off x="21485744" y="856688"/>
            <a:ext cx="848665" cy="889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10</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Gradient">
  <a:themeElements>
    <a:clrScheme name="Gradient">
      <a:dk1>
        <a:srgbClr val="FF0000"/>
      </a:dk1>
      <a:lt1>
        <a:srgbClr val="FFFFFF"/>
      </a:lt1>
      <a:dk2>
        <a:srgbClr val="53585F"/>
      </a:dk2>
      <a:lt2>
        <a:srgbClr val="DCDEE0"/>
      </a:lt2>
      <a:accent1>
        <a:srgbClr val="0065C1"/>
      </a:accent1>
      <a:accent2>
        <a:srgbClr val="189B1A"/>
      </a:accent2>
      <a:accent3>
        <a:srgbClr val="008C91"/>
      </a:accent3>
      <a:accent4>
        <a:srgbClr val="5747C1"/>
      </a:accent4>
      <a:accent5>
        <a:srgbClr val="971817"/>
      </a:accent5>
      <a:accent6>
        <a:srgbClr val="BC8027"/>
      </a:accent6>
      <a:hlink>
        <a:srgbClr val="0000FF"/>
      </a:hlink>
      <a:folHlink>
        <a:srgbClr val="FF00FF"/>
      </a:folHlink>
    </a:clrScheme>
    <a:fontScheme name="Gradient">
      <a:majorFont>
        <a:latin typeface="Helvetica Light"/>
        <a:ea typeface="Helvetica Light"/>
        <a:cs typeface="Helvetica Light"/>
      </a:majorFont>
      <a:minorFont>
        <a:latin typeface="Helvetica Light"/>
        <a:ea typeface="Helvetica Light"/>
        <a:cs typeface="Helvetica Light"/>
      </a:minorFont>
    </a:fontScheme>
    <a:fmtScheme name="Gradien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76200" dist="0" dir="18900000">
              <a:srgbClr val="000000">
                <a:alpha val="80000"/>
              </a:srgbClr>
            </a:outerShdw>
          </a:effectLst>
        </a:effectStyle>
        <a:effectStyle>
          <a:effectLst>
            <a:outerShdw sx="100000" sy="100000" kx="0" ky="0" algn="b" rotWithShape="0" blurRad="76200" dist="0" dir="18900000">
              <a:srgbClr val="000000">
                <a:alpha val="80000"/>
              </a:srgbClr>
            </a:outerShdw>
          </a:effectLst>
        </a:effectStyle>
        <a:effectStyle>
          <a:effectLst>
            <a:outerShdw sx="100000" sy="100000" kx="0" ky="0" algn="b" rotWithShape="0" blurRad="76200" dist="0" dir="18900000">
              <a:srgbClr val="000000">
                <a:alpha val="8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chemeClr val="accent1"/>
            </a:gs>
            <a:gs pos="100000">
              <a:schemeClr val="accent1">
                <a:hueOff val="321133"/>
                <a:satOff val="-12043"/>
                <a:lumOff val="-7113"/>
              </a:schemeClr>
            </a:gs>
          </a:gsLst>
          <a:lin ang="5400000" scaled="0"/>
        </a:gradFill>
        <a:ln w="12700" cap="flat">
          <a:noFill/>
          <a:miter lim="400000"/>
        </a:ln>
        <a:effectLst>
          <a:outerShdw sx="100000" sy="100000" kx="0" ky="0" algn="b" rotWithShape="0" blurRad="76200" dist="0" dir="18900000">
            <a:srgbClr val="000000">
              <a:alpha val="8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outerShdw sx="100000" sy="100000" kx="0" ky="0" algn="b" rotWithShape="0" blurRad="25400" dist="23998" dir="2700000">
                <a:srgbClr val="000000">
                  <a:alpha val="31034"/>
                </a:srgbClr>
              </a:outerShdw>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Gradient">
  <a:themeElements>
    <a:clrScheme name="Gradient">
      <a:dk1>
        <a:srgbClr val="000000"/>
      </a:dk1>
      <a:lt1>
        <a:srgbClr val="FFFFFF"/>
      </a:lt1>
      <a:dk2>
        <a:srgbClr val="53585F"/>
      </a:dk2>
      <a:lt2>
        <a:srgbClr val="DCDEE0"/>
      </a:lt2>
      <a:accent1>
        <a:srgbClr val="0065C1"/>
      </a:accent1>
      <a:accent2>
        <a:srgbClr val="189B1A"/>
      </a:accent2>
      <a:accent3>
        <a:srgbClr val="008C91"/>
      </a:accent3>
      <a:accent4>
        <a:srgbClr val="5747C1"/>
      </a:accent4>
      <a:accent5>
        <a:srgbClr val="971817"/>
      </a:accent5>
      <a:accent6>
        <a:srgbClr val="BC8027"/>
      </a:accent6>
      <a:hlink>
        <a:srgbClr val="0000FF"/>
      </a:hlink>
      <a:folHlink>
        <a:srgbClr val="FF00FF"/>
      </a:folHlink>
    </a:clrScheme>
    <a:fontScheme name="Gradient">
      <a:majorFont>
        <a:latin typeface="Helvetica Light"/>
        <a:ea typeface="Helvetica Light"/>
        <a:cs typeface="Helvetica Light"/>
      </a:majorFont>
      <a:minorFont>
        <a:latin typeface="Helvetica Light"/>
        <a:ea typeface="Helvetica Light"/>
        <a:cs typeface="Helvetica Light"/>
      </a:minorFont>
    </a:fontScheme>
    <a:fmtScheme name="Gradien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76200" dist="0" dir="18900000">
              <a:srgbClr val="000000">
                <a:alpha val="80000"/>
              </a:srgbClr>
            </a:outerShdw>
          </a:effectLst>
        </a:effectStyle>
        <a:effectStyle>
          <a:effectLst>
            <a:outerShdw sx="100000" sy="100000" kx="0" ky="0" algn="b" rotWithShape="0" blurRad="76200" dist="0" dir="18900000">
              <a:srgbClr val="000000">
                <a:alpha val="80000"/>
              </a:srgbClr>
            </a:outerShdw>
          </a:effectLst>
        </a:effectStyle>
        <a:effectStyle>
          <a:effectLst>
            <a:outerShdw sx="100000" sy="100000" kx="0" ky="0" algn="b" rotWithShape="0" blurRad="76200" dist="0" dir="18900000">
              <a:srgbClr val="000000">
                <a:alpha val="8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chemeClr val="accent1"/>
            </a:gs>
            <a:gs pos="100000">
              <a:schemeClr val="accent1">
                <a:hueOff val="321133"/>
                <a:satOff val="-12043"/>
                <a:lumOff val="-7113"/>
              </a:schemeClr>
            </a:gs>
          </a:gsLst>
          <a:lin ang="5400000" scaled="0"/>
        </a:gradFill>
        <a:ln w="12700" cap="flat">
          <a:noFill/>
          <a:miter lim="400000"/>
        </a:ln>
        <a:effectLst>
          <a:outerShdw sx="100000" sy="100000" kx="0" ky="0" algn="b" rotWithShape="0" blurRad="76200" dist="0" dir="18900000">
            <a:srgbClr val="000000">
              <a:alpha val="8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outerShdw sx="100000" sy="100000" kx="0" ky="0" algn="b" rotWithShape="0" blurRad="25400" dist="23998" dir="2700000">
                <a:srgbClr val="000000">
                  <a:alpha val="31034"/>
                </a:srgbClr>
              </a:outerShdw>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